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slides/slide354.xml" ContentType="application/vnd.openxmlformats-officedocument.presentationml.slide+xml"/>
  <Override PartName="/ppt/slides/slide355.xml" ContentType="application/vnd.openxmlformats-officedocument.presentationml.slide+xml"/>
  <Override PartName="/ppt/slides/slide356.xml" ContentType="application/vnd.openxmlformats-officedocument.presentationml.slide+xml"/>
  <Override PartName="/ppt/slides/slide357.xml" ContentType="application/vnd.openxmlformats-officedocument.presentationml.slide+xml"/>
  <Override PartName="/ppt/slides/slide358.xml" ContentType="application/vnd.openxmlformats-officedocument.presentationml.slide+xml"/>
  <Override PartName="/ppt/slides/slide359.xml" ContentType="application/vnd.openxmlformats-officedocument.presentationml.slide+xml"/>
  <Override PartName="/ppt/slides/slide360.xml" ContentType="application/vnd.openxmlformats-officedocument.presentationml.slide+xml"/>
  <Override PartName="/ppt/slides/slide361.xml" ContentType="application/vnd.openxmlformats-officedocument.presentationml.slide+xml"/>
  <Override PartName="/ppt/slides/slide362.xml" ContentType="application/vnd.openxmlformats-officedocument.presentationml.slide+xml"/>
  <Override PartName="/ppt/slides/slide363.xml" ContentType="application/vnd.openxmlformats-officedocument.presentationml.slide+xml"/>
  <Override PartName="/ppt/slides/slide364.xml" ContentType="application/vnd.openxmlformats-officedocument.presentationml.slide+xml"/>
  <Override PartName="/ppt/slides/slide365.xml" ContentType="application/vnd.openxmlformats-officedocument.presentationml.slide+xml"/>
  <Override PartName="/ppt/slides/slide366.xml" ContentType="application/vnd.openxmlformats-officedocument.presentationml.slide+xml"/>
  <Override PartName="/ppt/slides/slide367.xml" ContentType="application/vnd.openxmlformats-officedocument.presentationml.slide+xml"/>
  <Override PartName="/ppt/slides/slide368.xml" ContentType="application/vnd.openxmlformats-officedocument.presentationml.slide+xml"/>
  <Override PartName="/ppt/slides/slide369.xml" ContentType="application/vnd.openxmlformats-officedocument.presentationml.slide+xml"/>
  <Override PartName="/ppt/slides/slide370.xml" ContentType="application/vnd.openxmlformats-officedocument.presentationml.slide+xml"/>
  <Override PartName="/ppt/slides/slide371.xml" ContentType="application/vnd.openxmlformats-officedocument.presentationml.slide+xml"/>
  <Override PartName="/ppt/slides/slide372.xml" ContentType="application/vnd.openxmlformats-officedocument.presentationml.slide+xml"/>
  <Override PartName="/ppt/slides/slide373.xml" ContentType="application/vnd.openxmlformats-officedocument.presentationml.slide+xml"/>
  <Override PartName="/ppt/slides/slide374.xml" ContentType="application/vnd.openxmlformats-officedocument.presentationml.slide+xml"/>
  <Override PartName="/ppt/slides/slide375.xml" ContentType="application/vnd.openxmlformats-officedocument.presentationml.slide+xml"/>
  <Override PartName="/ppt/slides/slide376.xml" ContentType="application/vnd.openxmlformats-officedocument.presentationml.slide+xml"/>
  <Override PartName="/ppt/slides/slide377.xml" ContentType="application/vnd.openxmlformats-officedocument.presentationml.slide+xml"/>
  <Override PartName="/ppt/slides/slide378.xml" ContentType="application/vnd.openxmlformats-officedocument.presentationml.slide+xml"/>
  <Override PartName="/ppt/slides/slide379.xml" ContentType="application/vnd.openxmlformats-officedocument.presentationml.slide+xml"/>
  <Override PartName="/ppt/slides/slide380.xml" ContentType="application/vnd.openxmlformats-officedocument.presentationml.slide+xml"/>
  <Override PartName="/ppt/slides/slide381.xml" ContentType="application/vnd.openxmlformats-officedocument.presentationml.slide+xml"/>
  <Override PartName="/ppt/slides/slide382.xml" ContentType="application/vnd.openxmlformats-officedocument.presentationml.slide+xml"/>
  <Override PartName="/ppt/slides/slide383.xml" ContentType="application/vnd.openxmlformats-officedocument.presentationml.slide+xml"/>
  <Override PartName="/ppt/slides/slide384.xml" ContentType="application/vnd.openxmlformats-officedocument.presentationml.slide+xml"/>
  <Override PartName="/ppt/slides/slide385.xml" ContentType="application/vnd.openxmlformats-officedocument.presentationml.slide+xml"/>
  <Override PartName="/ppt/slides/slide386.xml" ContentType="application/vnd.openxmlformats-officedocument.presentationml.slide+xml"/>
  <Override PartName="/ppt/slides/slide387.xml" ContentType="application/vnd.openxmlformats-officedocument.presentationml.slide+xml"/>
  <Override PartName="/ppt/slides/slide388.xml" ContentType="application/vnd.openxmlformats-officedocument.presentationml.slide+xml"/>
  <Override PartName="/ppt/slides/slide389.xml" ContentType="application/vnd.openxmlformats-officedocument.presentationml.slide+xml"/>
  <Override PartName="/ppt/slides/slide390.xml" ContentType="application/vnd.openxmlformats-officedocument.presentationml.slide+xml"/>
  <Override PartName="/ppt/slides/slide391.xml" ContentType="application/vnd.openxmlformats-officedocument.presentationml.slide+xml"/>
  <Override PartName="/ppt/slides/slide392.xml" ContentType="application/vnd.openxmlformats-officedocument.presentationml.slide+xml"/>
  <Override PartName="/ppt/slides/slide393.xml" ContentType="application/vnd.openxmlformats-officedocument.presentationml.slide+xml"/>
  <Override PartName="/ppt/slides/slide394.xml" ContentType="application/vnd.openxmlformats-officedocument.presentationml.slide+xml"/>
  <Override PartName="/ppt/slides/slide395.xml" ContentType="application/vnd.openxmlformats-officedocument.presentationml.slide+xml"/>
  <Override PartName="/ppt/slides/slide396.xml" ContentType="application/vnd.openxmlformats-officedocument.presentationml.slide+xml"/>
  <Override PartName="/ppt/slides/slide397.xml" ContentType="application/vnd.openxmlformats-officedocument.presentationml.slide+xml"/>
  <Override PartName="/ppt/slides/slide398.xml" ContentType="application/vnd.openxmlformats-officedocument.presentationml.slide+xml"/>
  <Override PartName="/ppt/slides/slide399.xml" ContentType="application/vnd.openxmlformats-officedocument.presentationml.slide+xml"/>
  <Override PartName="/ppt/slides/slide400.xml" ContentType="application/vnd.openxmlformats-officedocument.presentationml.slide+xml"/>
  <Override PartName="/ppt/slides/slide401.xml" ContentType="application/vnd.openxmlformats-officedocument.presentationml.slide+xml"/>
  <Override PartName="/ppt/slides/slide402.xml" ContentType="application/vnd.openxmlformats-officedocument.presentationml.slide+xml"/>
  <Override PartName="/ppt/slides/slide403.xml" ContentType="application/vnd.openxmlformats-officedocument.presentationml.slide+xml"/>
  <Override PartName="/ppt/slides/slide404.xml" ContentType="application/vnd.openxmlformats-officedocument.presentationml.slide+xml"/>
  <Override PartName="/ppt/slides/slide405.xml" ContentType="application/vnd.openxmlformats-officedocument.presentationml.slide+xml"/>
  <Override PartName="/ppt/slides/slide406.xml" ContentType="application/vnd.openxmlformats-officedocument.presentationml.slide+xml"/>
  <Override PartName="/ppt/slides/slide407.xml" ContentType="application/vnd.openxmlformats-officedocument.presentationml.slide+xml"/>
  <Override PartName="/ppt/slides/slide408.xml" ContentType="application/vnd.openxmlformats-officedocument.presentationml.slide+xml"/>
  <Override PartName="/ppt/slides/slide409.xml" ContentType="application/vnd.openxmlformats-officedocument.presentationml.slide+xml"/>
  <Override PartName="/ppt/slides/slide410.xml" ContentType="application/vnd.openxmlformats-officedocument.presentationml.slide+xml"/>
  <Override PartName="/ppt/slides/slide411.xml" ContentType="application/vnd.openxmlformats-officedocument.presentationml.slide+xml"/>
  <Override PartName="/ppt/slides/slide412.xml" ContentType="application/vnd.openxmlformats-officedocument.presentationml.slide+xml"/>
  <Override PartName="/ppt/slides/slide413.xml" ContentType="application/vnd.openxmlformats-officedocument.presentationml.slide+xml"/>
  <Override PartName="/ppt/slides/slide414.xml" ContentType="application/vnd.openxmlformats-officedocument.presentationml.slide+xml"/>
  <Override PartName="/ppt/slides/slide415.xml" ContentType="application/vnd.openxmlformats-officedocument.presentationml.slide+xml"/>
  <Override PartName="/ppt/slides/slide416.xml" ContentType="application/vnd.openxmlformats-officedocument.presentationml.slide+xml"/>
  <Override PartName="/ppt/slides/slide417.xml" ContentType="application/vnd.openxmlformats-officedocument.presentationml.slide+xml"/>
  <Override PartName="/ppt/slides/slide418.xml" ContentType="application/vnd.openxmlformats-officedocument.presentationml.slide+xml"/>
  <Override PartName="/ppt/slides/slide419.xml" ContentType="application/vnd.openxmlformats-officedocument.presentationml.slide+xml"/>
  <Override PartName="/ppt/slides/slide420.xml" ContentType="application/vnd.openxmlformats-officedocument.presentationml.slide+xml"/>
  <Override PartName="/ppt/slides/slide421.xml" ContentType="application/vnd.openxmlformats-officedocument.presentationml.slide+xml"/>
  <Override PartName="/ppt/slides/slide422.xml" ContentType="application/vnd.openxmlformats-officedocument.presentationml.slide+xml"/>
  <Override PartName="/ppt/slides/slide423.xml" ContentType="application/vnd.openxmlformats-officedocument.presentationml.slide+xml"/>
  <Override PartName="/ppt/slides/slide424.xml" ContentType="application/vnd.openxmlformats-officedocument.presentationml.slide+xml"/>
  <Override PartName="/ppt/slides/slide425.xml" ContentType="application/vnd.openxmlformats-officedocument.presentationml.slide+xml"/>
  <Override PartName="/ppt/slides/slide426.xml" ContentType="application/vnd.openxmlformats-officedocument.presentationml.slide+xml"/>
  <Override PartName="/ppt/slides/slide427.xml" ContentType="application/vnd.openxmlformats-officedocument.presentationml.slide+xml"/>
  <Override PartName="/ppt/slides/slide428.xml" ContentType="application/vnd.openxmlformats-officedocument.presentationml.slide+xml"/>
  <Override PartName="/ppt/slides/slide429.xml" ContentType="application/vnd.openxmlformats-officedocument.presentationml.slide+xml"/>
  <Override PartName="/ppt/slides/slide430.xml" ContentType="application/vnd.openxmlformats-officedocument.presentationml.slide+xml"/>
  <Override PartName="/ppt/slides/slide431.xml" ContentType="application/vnd.openxmlformats-officedocument.presentationml.slide+xml"/>
  <Override PartName="/ppt/slides/slide432.xml" ContentType="application/vnd.openxmlformats-officedocument.presentationml.slide+xml"/>
  <Override PartName="/ppt/slides/slide433.xml" ContentType="application/vnd.openxmlformats-officedocument.presentationml.slide+xml"/>
  <Override PartName="/ppt/slides/slide434.xml" ContentType="application/vnd.openxmlformats-officedocument.presentationml.slide+xml"/>
  <Override PartName="/ppt/slides/slide435.xml" ContentType="application/vnd.openxmlformats-officedocument.presentationml.slide+xml"/>
  <Override PartName="/ppt/slides/slide436.xml" ContentType="application/vnd.openxmlformats-officedocument.presentationml.slide+xml"/>
  <Override PartName="/ppt/slides/slide437.xml" ContentType="application/vnd.openxmlformats-officedocument.presentationml.slide+xml"/>
  <Override PartName="/ppt/slides/slide438.xml" ContentType="application/vnd.openxmlformats-officedocument.presentationml.slide+xml"/>
  <Override PartName="/ppt/slides/slide439.xml" ContentType="application/vnd.openxmlformats-officedocument.presentationml.slide+xml"/>
  <Override PartName="/ppt/slides/slide440.xml" ContentType="application/vnd.openxmlformats-officedocument.presentationml.slide+xml"/>
  <Override PartName="/ppt/slides/slide441.xml" ContentType="application/vnd.openxmlformats-officedocument.presentationml.slide+xml"/>
  <Override PartName="/ppt/slides/slide442.xml" ContentType="application/vnd.openxmlformats-officedocument.presentationml.slide+xml"/>
  <Override PartName="/ppt/slides/slide443.xml" ContentType="application/vnd.openxmlformats-officedocument.presentationml.slide+xml"/>
  <Override PartName="/ppt/slides/slide444.xml" ContentType="application/vnd.openxmlformats-officedocument.presentationml.slide+xml"/>
  <Override PartName="/ppt/slides/slide445.xml" ContentType="application/vnd.openxmlformats-officedocument.presentationml.slide+xml"/>
  <Override PartName="/ppt/slides/slide446.xml" ContentType="application/vnd.openxmlformats-officedocument.presentationml.slide+xml"/>
  <Override PartName="/ppt/slides/slide447.xml" ContentType="application/vnd.openxmlformats-officedocument.presentationml.slide+xml"/>
  <Override PartName="/ppt/slides/slide448.xml" ContentType="application/vnd.openxmlformats-officedocument.presentationml.slide+xml"/>
  <Override PartName="/ppt/slides/slide449.xml" ContentType="application/vnd.openxmlformats-officedocument.presentationml.slide+xml"/>
  <Override PartName="/ppt/slides/slide450.xml" ContentType="application/vnd.openxmlformats-officedocument.presentationml.slide+xml"/>
  <Override PartName="/ppt/slides/slide451.xml" ContentType="application/vnd.openxmlformats-officedocument.presentationml.slide+xml"/>
  <Override PartName="/ppt/slides/slide452.xml" ContentType="application/vnd.openxmlformats-officedocument.presentationml.slide+xml"/>
  <Override PartName="/ppt/slides/slide453.xml" ContentType="application/vnd.openxmlformats-officedocument.presentationml.slide+xml"/>
  <Override PartName="/ppt/slides/slide454.xml" ContentType="application/vnd.openxmlformats-officedocument.presentationml.slide+xml"/>
  <Override PartName="/ppt/slides/slide455.xml" ContentType="application/vnd.openxmlformats-officedocument.presentationml.slide+xml"/>
  <Override PartName="/ppt/slides/slide456.xml" ContentType="application/vnd.openxmlformats-officedocument.presentationml.slide+xml"/>
  <Override PartName="/ppt/slides/slide457.xml" ContentType="application/vnd.openxmlformats-officedocument.presentationml.slide+xml"/>
  <Override PartName="/ppt/slides/slide458.xml" ContentType="application/vnd.openxmlformats-officedocument.presentationml.slide+xml"/>
  <Override PartName="/ppt/slides/slide459.xml" ContentType="application/vnd.openxmlformats-officedocument.presentationml.slide+xml"/>
  <Override PartName="/ppt/slides/slide460.xml" ContentType="application/vnd.openxmlformats-officedocument.presentationml.slide+xml"/>
  <Override PartName="/ppt/slides/slide461.xml" ContentType="application/vnd.openxmlformats-officedocument.presentationml.slide+xml"/>
  <Override PartName="/ppt/slides/slide462.xml" ContentType="application/vnd.openxmlformats-officedocument.presentationml.slide+xml"/>
  <Override PartName="/ppt/slides/slide463.xml" ContentType="application/vnd.openxmlformats-officedocument.presentationml.slide+xml"/>
  <Override PartName="/ppt/slides/slide464.xml" ContentType="application/vnd.openxmlformats-officedocument.presentationml.slide+xml"/>
  <Override PartName="/ppt/slides/slide465.xml" ContentType="application/vnd.openxmlformats-officedocument.presentationml.slide+xml"/>
  <Override PartName="/ppt/slides/slide466.xml" ContentType="application/vnd.openxmlformats-officedocument.presentationml.slide+xml"/>
  <Override PartName="/ppt/slides/slide467.xml" ContentType="application/vnd.openxmlformats-officedocument.presentationml.slide+xml"/>
  <Override PartName="/ppt/slides/slide468.xml" ContentType="application/vnd.openxmlformats-officedocument.presentationml.slide+xml"/>
  <Override PartName="/ppt/slides/slide469.xml" ContentType="application/vnd.openxmlformats-officedocument.presentationml.slide+xml"/>
  <Override PartName="/ppt/slides/slide470.xml" ContentType="application/vnd.openxmlformats-officedocument.presentationml.slide+xml"/>
  <Override PartName="/ppt/slides/slide471.xml" ContentType="application/vnd.openxmlformats-officedocument.presentationml.slide+xml"/>
  <Override PartName="/ppt/slides/slide472.xml" ContentType="application/vnd.openxmlformats-officedocument.presentationml.slide+xml"/>
  <Override PartName="/ppt/slides/slide473.xml" ContentType="application/vnd.openxmlformats-officedocument.presentationml.slide+xml"/>
  <Override PartName="/ppt/slides/slide474.xml" ContentType="application/vnd.openxmlformats-officedocument.presentationml.slide+xml"/>
  <Override PartName="/ppt/slides/slide475.xml" ContentType="application/vnd.openxmlformats-officedocument.presentationml.slide+xml"/>
  <Override PartName="/ppt/slides/slide476.xml" ContentType="application/vnd.openxmlformats-officedocument.presentationml.slide+xml"/>
  <Override PartName="/ppt/slides/slide477.xml" ContentType="application/vnd.openxmlformats-officedocument.presentationml.slide+xml"/>
  <Override PartName="/ppt/slides/slide478.xml" ContentType="application/vnd.openxmlformats-officedocument.presentationml.slide+xml"/>
  <Override PartName="/ppt/slides/slide479.xml" ContentType="application/vnd.openxmlformats-officedocument.presentationml.slide+xml"/>
  <Override PartName="/ppt/slides/slide480.xml" ContentType="application/vnd.openxmlformats-officedocument.presentationml.slide+xml"/>
  <Override PartName="/ppt/slides/slide481.xml" ContentType="application/vnd.openxmlformats-officedocument.presentationml.slide+xml"/>
  <Override PartName="/ppt/slides/slide482.xml" ContentType="application/vnd.openxmlformats-officedocument.presentationml.slide+xml"/>
  <Override PartName="/ppt/slides/slide483.xml" ContentType="application/vnd.openxmlformats-officedocument.presentationml.slide+xml"/>
  <Override PartName="/ppt/slides/slide484.xml" ContentType="application/vnd.openxmlformats-officedocument.presentationml.slide+xml"/>
  <Override PartName="/ppt/slides/slide485.xml" ContentType="application/vnd.openxmlformats-officedocument.presentationml.slide+xml"/>
  <Override PartName="/ppt/slides/slide486.xml" ContentType="application/vnd.openxmlformats-officedocument.presentationml.slide+xml"/>
  <Override PartName="/ppt/slides/slide487.xml" ContentType="application/vnd.openxmlformats-officedocument.presentationml.slide+xml"/>
  <Override PartName="/ppt/slides/slide488.xml" ContentType="application/vnd.openxmlformats-officedocument.presentationml.slide+xml"/>
  <Override PartName="/ppt/slides/slide489.xml" ContentType="application/vnd.openxmlformats-officedocument.presentationml.slide+xml"/>
  <Override PartName="/ppt/slides/slide490.xml" ContentType="application/vnd.openxmlformats-officedocument.presentationml.slide+xml"/>
  <Override PartName="/ppt/slides/slide491.xml" ContentType="application/vnd.openxmlformats-officedocument.presentationml.slide+xml"/>
  <Override PartName="/ppt/slides/slide492.xml" ContentType="application/vnd.openxmlformats-officedocument.presentationml.slide+xml"/>
  <Override PartName="/ppt/slides/slide493.xml" ContentType="application/vnd.openxmlformats-officedocument.presentationml.slide+xml"/>
  <Override PartName="/ppt/slides/slide494.xml" ContentType="application/vnd.openxmlformats-officedocument.presentationml.slide+xml"/>
  <Override PartName="/ppt/slides/slide495.xml" ContentType="application/vnd.openxmlformats-officedocument.presentationml.slide+xml"/>
  <Override PartName="/ppt/slides/slide496.xml" ContentType="application/vnd.openxmlformats-officedocument.presentationml.slide+xml"/>
  <Override PartName="/ppt/slides/slide497.xml" ContentType="application/vnd.openxmlformats-officedocument.presentationml.slide+xml"/>
  <Override PartName="/ppt/slides/slide498.xml" ContentType="application/vnd.openxmlformats-officedocument.presentationml.slide+xml"/>
  <Override PartName="/ppt/slides/slide499.xml" ContentType="application/vnd.openxmlformats-officedocument.presentationml.slide+xml"/>
  <Override PartName="/ppt/slides/slide500.xml" ContentType="application/vnd.openxmlformats-officedocument.presentationml.slide+xml"/>
  <Override PartName="/ppt/slides/slide501.xml" ContentType="application/vnd.openxmlformats-officedocument.presentationml.slide+xml"/>
  <Override PartName="/ppt/slides/slide502.xml" ContentType="application/vnd.openxmlformats-officedocument.presentationml.slide+xml"/>
  <Override PartName="/ppt/slides/slide503.xml" ContentType="application/vnd.openxmlformats-officedocument.presentationml.slide+xml"/>
  <Override PartName="/ppt/slides/slide504.xml" ContentType="application/vnd.openxmlformats-officedocument.presentationml.slide+xml"/>
  <Override PartName="/ppt/slides/slide505.xml" ContentType="application/vnd.openxmlformats-officedocument.presentationml.slide+xml"/>
  <Override PartName="/ppt/slides/slide506.xml" ContentType="application/vnd.openxmlformats-officedocument.presentationml.slide+xml"/>
  <Override PartName="/ppt/slides/slide507.xml" ContentType="application/vnd.openxmlformats-officedocument.presentationml.slide+xml"/>
  <Override PartName="/ppt/slides/slide508.xml" ContentType="application/vnd.openxmlformats-officedocument.presentationml.slide+xml"/>
  <Override PartName="/ppt/slides/slide509.xml" ContentType="application/vnd.openxmlformats-officedocument.presentationml.slide+xml"/>
  <Override PartName="/ppt/slides/slide510.xml" ContentType="application/vnd.openxmlformats-officedocument.presentationml.slide+xml"/>
  <Override PartName="/ppt/slides/slide511.xml" ContentType="application/vnd.openxmlformats-officedocument.presentationml.slide+xml"/>
  <Override PartName="/ppt/slides/slide512.xml" ContentType="application/vnd.openxmlformats-officedocument.presentationml.slide+xml"/>
  <Override PartName="/ppt/slides/slide513.xml" ContentType="application/vnd.openxmlformats-officedocument.presentationml.slide+xml"/>
  <Override PartName="/ppt/slides/slide514.xml" ContentType="application/vnd.openxmlformats-officedocument.presentationml.slide+xml"/>
  <Override PartName="/ppt/slides/slide515.xml" ContentType="application/vnd.openxmlformats-officedocument.presentationml.slide+xml"/>
  <Override PartName="/ppt/slides/slide516.xml" ContentType="application/vnd.openxmlformats-officedocument.presentationml.slide+xml"/>
  <Override PartName="/ppt/slides/slide517.xml" ContentType="application/vnd.openxmlformats-officedocument.presentationml.slide+xml"/>
  <Override PartName="/ppt/slides/slide518.xml" ContentType="application/vnd.openxmlformats-officedocument.presentationml.slide+xml"/>
  <Override PartName="/ppt/slides/slide519.xml" ContentType="application/vnd.openxmlformats-officedocument.presentationml.slide+xml"/>
  <Override PartName="/ppt/slides/slide520.xml" ContentType="application/vnd.openxmlformats-officedocument.presentationml.slide+xml"/>
  <Override PartName="/ppt/slides/slide521.xml" ContentType="application/vnd.openxmlformats-officedocument.presentationml.slide+xml"/>
  <Override PartName="/ppt/slides/slide522.xml" ContentType="application/vnd.openxmlformats-officedocument.presentationml.slide+xml"/>
  <Override PartName="/ppt/slides/slide523.xml" ContentType="application/vnd.openxmlformats-officedocument.presentationml.slide+xml"/>
  <Override PartName="/ppt/slides/slide524.xml" ContentType="application/vnd.openxmlformats-officedocument.presentationml.slide+xml"/>
  <Override PartName="/ppt/slides/slide525.xml" ContentType="application/vnd.openxmlformats-officedocument.presentationml.slide+xml"/>
  <Override PartName="/ppt/slides/slide526.xml" ContentType="application/vnd.openxmlformats-officedocument.presentationml.slide+xml"/>
  <Override PartName="/ppt/slides/slide527.xml" ContentType="application/vnd.openxmlformats-officedocument.presentationml.slide+xml"/>
  <Override PartName="/ppt/slides/slide528.xml" ContentType="application/vnd.openxmlformats-officedocument.presentationml.slide+xml"/>
  <Override PartName="/ppt/slides/slide529.xml" ContentType="application/vnd.openxmlformats-officedocument.presentationml.slide+xml"/>
  <Override PartName="/ppt/slides/slide530.xml" ContentType="application/vnd.openxmlformats-officedocument.presentationml.slide+xml"/>
  <Override PartName="/ppt/slides/slide531.xml" ContentType="application/vnd.openxmlformats-officedocument.presentationml.slide+xml"/>
  <Override PartName="/ppt/slides/slide532.xml" ContentType="application/vnd.openxmlformats-officedocument.presentationml.slide+xml"/>
  <Override PartName="/ppt/slides/slide533.xml" ContentType="application/vnd.openxmlformats-officedocument.presentationml.slide+xml"/>
  <Override PartName="/ppt/slides/slide534.xml" ContentType="application/vnd.openxmlformats-officedocument.presentationml.slide+xml"/>
  <Override PartName="/ppt/slides/slide535.xml" ContentType="application/vnd.openxmlformats-officedocument.presentationml.slide+xml"/>
  <Override PartName="/ppt/slides/slide536.xml" ContentType="application/vnd.openxmlformats-officedocument.presentationml.slide+xml"/>
  <Override PartName="/ppt/slides/slide537.xml" ContentType="application/vnd.openxmlformats-officedocument.presentationml.slide+xml"/>
  <Override PartName="/ppt/slides/slide538.xml" ContentType="application/vnd.openxmlformats-officedocument.presentationml.slide+xml"/>
  <Override PartName="/ppt/slides/slide539.xml" ContentType="application/vnd.openxmlformats-officedocument.presentationml.slide+xml"/>
  <Override PartName="/ppt/slides/slide540.xml" ContentType="application/vnd.openxmlformats-officedocument.presentationml.slide+xml"/>
  <Override PartName="/ppt/slides/slide541.xml" ContentType="application/vnd.openxmlformats-officedocument.presentationml.slide+xml"/>
  <Override PartName="/ppt/slides/slide542.xml" ContentType="application/vnd.openxmlformats-officedocument.presentationml.slide+xml"/>
  <Override PartName="/ppt/slides/slide543.xml" ContentType="application/vnd.openxmlformats-officedocument.presentationml.slide+xml"/>
  <Override PartName="/ppt/slides/slide544.xml" ContentType="application/vnd.openxmlformats-officedocument.presentationml.slide+xml"/>
  <Override PartName="/ppt/slides/slide545.xml" ContentType="application/vnd.openxmlformats-officedocument.presentationml.slide+xml"/>
  <Override PartName="/ppt/slides/slide546.xml" ContentType="application/vnd.openxmlformats-officedocument.presentationml.slide+xml"/>
  <Override PartName="/ppt/slides/slide547.xml" ContentType="application/vnd.openxmlformats-officedocument.presentationml.slide+xml"/>
  <Override PartName="/ppt/slides/slide548.xml" ContentType="application/vnd.openxmlformats-officedocument.presentationml.slide+xml"/>
  <Override PartName="/ppt/slides/slide549.xml" ContentType="application/vnd.openxmlformats-officedocument.presentationml.slide+xml"/>
  <Override PartName="/ppt/slides/slide550.xml" ContentType="application/vnd.openxmlformats-officedocument.presentationml.slide+xml"/>
  <Override PartName="/ppt/slides/slide551.xml" ContentType="application/vnd.openxmlformats-officedocument.presentationml.slide+xml"/>
  <Override PartName="/ppt/slides/slide552.xml" ContentType="application/vnd.openxmlformats-officedocument.presentationml.slide+xml"/>
  <Override PartName="/ppt/slides/slide553.xml" ContentType="application/vnd.openxmlformats-officedocument.presentationml.slide+xml"/>
  <Override PartName="/ppt/slides/slide554.xml" ContentType="application/vnd.openxmlformats-officedocument.presentationml.slide+xml"/>
  <Override PartName="/ppt/slides/slide555.xml" ContentType="application/vnd.openxmlformats-officedocument.presentationml.slide+xml"/>
  <Override PartName="/ppt/slides/slide556.xml" ContentType="application/vnd.openxmlformats-officedocument.presentationml.slide+xml"/>
  <Override PartName="/ppt/slides/slide557.xml" ContentType="application/vnd.openxmlformats-officedocument.presentationml.slide+xml"/>
  <Override PartName="/ppt/slides/slide558.xml" ContentType="application/vnd.openxmlformats-officedocument.presentationml.slide+xml"/>
  <Override PartName="/ppt/slides/slide559.xml" ContentType="application/vnd.openxmlformats-officedocument.presentationml.slide+xml"/>
  <Override PartName="/ppt/slides/slide560.xml" ContentType="application/vnd.openxmlformats-officedocument.presentationml.slide+xml"/>
  <Override PartName="/ppt/slides/slide561.xml" ContentType="application/vnd.openxmlformats-officedocument.presentationml.slide+xml"/>
  <Override PartName="/ppt/slides/slide562.xml" ContentType="application/vnd.openxmlformats-officedocument.presentationml.slide+xml"/>
  <Override PartName="/ppt/slides/slide563.xml" ContentType="application/vnd.openxmlformats-officedocument.presentationml.slide+xml"/>
  <Override PartName="/ppt/slides/slide564.xml" ContentType="application/vnd.openxmlformats-officedocument.presentationml.slide+xml"/>
  <Override PartName="/ppt/slides/slide565.xml" ContentType="application/vnd.openxmlformats-officedocument.presentationml.slide+xml"/>
  <Override PartName="/ppt/slides/slide566.xml" ContentType="application/vnd.openxmlformats-officedocument.presentationml.slide+xml"/>
  <Override PartName="/ppt/slides/slide567.xml" ContentType="application/vnd.openxmlformats-officedocument.presentationml.slide+xml"/>
  <Override PartName="/ppt/slides/slide568.xml" ContentType="application/vnd.openxmlformats-officedocument.presentationml.slide+xml"/>
  <Override PartName="/ppt/slides/slide569.xml" ContentType="application/vnd.openxmlformats-officedocument.presentationml.slide+xml"/>
  <Override PartName="/ppt/slides/slide570.xml" ContentType="application/vnd.openxmlformats-officedocument.presentationml.slide+xml"/>
  <Override PartName="/ppt/slides/slide571.xml" ContentType="application/vnd.openxmlformats-officedocument.presentationml.slide+xml"/>
  <Override PartName="/ppt/slides/slide572.xml" ContentType="application/vnd.openxmlformats-officedocument.presentationml.slide+xml"/>
  <Override PartName="/ppt/slides/slide573.xml" ContentType="application/vnd.openxmlformats-officedocument.presentationml.slide+xml"/>
  <Override PartName="/ppt/slides/slide574.xml" ContentType="application/vnd.openxmlformats-officedocument.presentationml.slide+xml"/>
  <Override PartName="/ppt/slides/slide575.xml" ContentType="application/vnd.openxmlformats-officedocument.presentationml.slide+xml"/>
  <Override PartName="/ppt/slides/slide576.xml" ContentType="application/vnd.openxmlformats-officedocument.presentationml.slide+xml"/>
  <Override PartName="/ppt/slides/slide577.xml" ContentType="application/vnd.openxmlformats-officedocument.presentationml.slide+xml"/>
  <Override PartName="/ppt/slides/slide578.xml" ContentType="application/vnd.openxmlformats-officedocument.presentationml.slide+xml"/>
  <Override PartName="/ppt/slides/slide579.xml" ContentType="application/vnd.openxmlformats-officedocument.presentationml.slide+xml"/>
  <Override PartName="/ppt/slides/slide580.xml" ContentType="application/vnd.openxmlformats-officedocument.presentationml.slide+xml"/>
  <Override PartName="/ppt/slides/slide581.xml" ContentType="application/vnd.openxmlformats-officedocument.presentationml.slide+xml"/>
  <Override PartName="/ppt/slides/slide582.xml" ContentType="application/vnd.openxmlformats-officedocument.presentationml.slide+xml"/>
  <Override PartName="/ppt/slides/slide583.xml" ContentType="application/vnd.openxmlformats-officedocument.presentationml.slide+xml"/>
  <Override PartName="/ppt/slides/slide584.xml" ContentType="application/vnd.openxmlformats-officedocument.presentationml.slide+xml"/>
  <Override PartName="/ppt/slides/slide585.xml" ContentType="application/vnd.openxmlformats-officedocument.presentationml.slide+xml"/>
  <Override PartName="/ppt/slides/slide586.xml" ContentType="application/vnd.openxmlformats-officedocument.presentationml.slide+xml"/>
  <Override PartName="/ppt/slides/slide587.xml" ContentType="application/vnd.openxmlformats-officedocument.presentationml.slide+xml"/>
  <Override PartName="/ppt/slides/slide588.xml" ContentType="application/vnd.openxmlformats-officedocument.presentationml.slide+xml"/>
  <Override PartName="/ppt/slides/slide589.xml" ContentType="application/vnd.openxmlformats-officedocument.presentationml.slide+xml"/>
  <Override PartName="/ppt/slides/slide590.xml" ContentType="application/vnd.openxmlformats-officedocument.presentationml.slide+xml"/>
  <Override PartName="/ppt/slides/slide591.xml" ContentType="application/vnd.openxmlformats-officedocument.presentationml.slide+xml"/>
  <Override PartName="/ppt/slides/slide592.xml" ContentType="application/vnd.openxmlformats-officedocument.presentationml.slide+xml"/>
  <Override PartName="/ppt/slides/slide593.xml" ContentType="application/vnd.openxmlformats-officedocument.presentationml.slide+xml"/>
  <Override PartName="/ppt/slides/slide594.xml" ContentType="application/vnd.openxmlformats-officedocument.presentationml.slide+xml"/>
  <Override PartName="/ppt/slides/slide595.xml" ContentType="application/vnd.openxmlformats-officedocument.presentationml.slide+xml"/>
  <Override PartName="/ppt/slides/slide596.xml" ContentType="application/vnd.openxmlformats-officedocument.presentationml.slide+xml"/>
  <Override PartName="/ppt/slides/slide597.xml" ContentType="application/vnd.openxmlformats-officedocument.presentationml.slide+xml"/>
  <Override PartName="/ppt/slides/slide598.xml" ContentType="application/vnd.openxmlformats-officedocument.presentationml.slide+xml"/>
  <Override PartName="/ppt/slides/slide599.xml" ContentType="application/vnd.openxmlformats-officedocument.presentationml.slide+xml"/>
  <Override PartName="/ppt/slides/slide600.xml" ContentType="application/vnd.openxmlformats-officedocument.presentationml.slide+xml"/>
  <Override PartName="/ppt/slides/slide601.xml" ContentType="application/vnd.openxmlformats-officedocument.presentationml.slide+xml"/>
  <Override PartName="/ppt/slides/slide602.xml" ContentType="application/vnd.openxmlformats-officedocument.presentationml.slide+xml"/>
  <Override PartName="/ppt/slides/slide603.xml" ContentType="application/vnd.openxmlformats-officedocument.presentationml.slide+xml"/>
  <Override PartName="/ppt/slides/slide604.xml" ContentType="application/vnd.openxmlformats-officedocument.presentationml.slide+xml"/>
  <Override PartName="/ppt/slides/slide605.xml" ContentType="application/vnd.openxmlformats-officedocument.presentationml.slide+xml"/>
  <Override PartName="/ppt/slides/slide606.xml" ContentType="application/vnd.openxmlformats-officedocument.presentationml.slide+xml"/>
  <Override PartName="/ppt/slides/slide607.xml" ContentType="application/vnd.openxmlformats-officedocument.presentationml.slide+xml"/>
  <Override PartName="/ppt/slides/slide608.xml" ContentType="application/vnd.openxmlformats-officedocument.presentationml.slide+xml"/>
  <Override PartName="/ppt/slides/slide609.xml" ContentType="application/vnd.openxmlformats-officedocument.presentationml.slide+xml"/>
  <Override PartName="/ppt/slides/slide610.xml" ContentType="application/vnd.openxmlformats-officedocument.presentationml.slide+xml"/>
  <Override PartName="/ppt/slides/slide611.xml" ContentType="application/vnd.openxmlformats-officedocument.presentationml.slide+xml"/>
  <Override PartName="/ppt/slides/slide612.xml" ContentType="application/vnd.openxmlformats-officedocument.presentationml.slide+xml"/>
  <Override PartName="/ppt/slides/slide613.xml" ContentType="application/vnd.openxmlformats-officedocument.presentationml.slide+xml"/>
  <Override PartName="/ppt/slides/slide614.xml" ContentType="application/vnd.openxmlformats-officedocument.presentationml.slide+xml"/>
  <Override PartName="/ppt/slides/slide615.xml" ContentType="application/vnd.openxmlformats-officedocument.presentationml.slide+xml"/>
  <Override PartName="/ppt/slides/slide616.xml" ContentType="application/vnd.openxmlformats-officedocument.presentationml.slide+xml"/>
  <Override PartName="/ppt/slides/slide617.xml" ContentType="application/vnd.openxmlformats-officedocument.presentationml.slide+xml"/>
  <Override PartName="/ppt/slides/slide618.xml" ContentType="application/vnd.openxmlformats-officedocument.presentationml.slide+xml"/>
  <Override PartName="/ppt/slides/slide619.xml" ContentType="application/vnd.openxmlformats-officedocument.presentationml.slide+xml"/>
  <Override PartName="/ppt/slides/slide620.xml" ContentType="application/vnd.openxmlformats-officedocument.presentationml.slide+xml"/>
  <Override PartName="/ppt/slides/slide621.xml" ContentType="application/vnd.openxmlformats-officedocument.presentationml.slide+xml"/>
  <Override PartName="/ppt/slides/slide622.xml" ContentType="application/vnd.openxmlformats-officedocument.presentationml.slide+xml"/>
  <Override PartName="/ppt/slides/slide623.xml" ContentType="application/vnd.openxmlformats-officedocument.presentationml.slide+xml"/>
  <Override PartName="/ppt/slides/slide624.xml" ContentType="application/vnd.openxmlformats-officedocument.presentationml.slide+xml"/>
  <Override PartName="/ppt/slides/slide625.xml" ContentType="application/vnd.openxmlformats-officedocument.presentationml.slide+xml"/>
  <Override PartName="/ppt/slides/slide626.xml" ContentType="application/vnd.openxmlformats-officedocument.presentationml.slide+xml"/>
  <Override PartName="/ppt/slides/slide627.xml" ContentType="application/vnd.openxmlformats-officedocument.presentationml.slide+xml"/>
  <Override PartName="/ppt/slides/slide628.xml" ContentType="application/vnd.openxmlformats-officedocument.presentationml.slide+xml"/>
  <Override PartName="/ppt/slides/slide629.xml" ContentType="application/vnd.openxmlformats-officedocument.presentationml.slide+xml"/>
  <Override PartName="/ppt/slides/slide630.xml" ContentType="application/vnd.openxmlformats-officedocument.presentationml.slide+xml"/>
  <Override PartName="/ppt/slides/slide631.xml" ContentType="application/vnd.openxmlformats-officedocument.presentationml.slide+xml"/>
  <Override PartName="/ppt/slides/slide632.xml" ContentType="application/vnd.openxmlformats-officedocument.presentationml.slide+xml"/>
  <Override PartName="/ppt/slides/slide633.xml" ContentType="application/vnd.openxmlformats-officedocument.presentationml.slide+xml"/>
  <Override PartName="/ppt/slides/slide634.xml" ContentType="application/vnd.openxmlformats-officedocument.presentationml.slide+xml"/>
  <Override PartName="/ppt/slides/slide635.xml" ContentType="application/vnd.openxmlformats-officedocument.presentationml.slide+xml"/>
  <Override PartName="/ppt/slides/slide636.xml" ContentType="application/vnd.openxmlformats-officedocument.presentationml.slide+xml"/>
  <Override PartName="/ppt/slides/slide637.xml" ContentType="application/vnd.openxmlformats-officedocument.presentationml.slide+xml"/>
  <Override PartName="/ppt/slides/slide638.xml" ContentType="application/vnd.openxmlformats-officedocument.presentationml.slide+xml"/>
  <Override PartName="/ppt/slides/slide639.xml" ContentType="application/vnd.openxmlformats-officedocument.presentationml.slide+xml"/>
  <Override PartName="/ppt/slides/slide640.xml" ContentType="application/vnd.openxmlformats-officedocument.presentationml.slide+xml"/>
  <Override PartName="/ppt/slides/slide641.xml" ContentType="application/vnd.openxmlformats-officedocument.presentationml.slide+xml"/>
  <Override PartName="/ppt/slides/slide642.xml" ContentType="application/vnd.openxmlformats-officedocument.presentationml.slide+xml"/>
  <Override PartName="/ppt/slides/slide643.xml" ContentType="application/vnd.openxmlformats-officedocument.presentationml.slide+xml"/>
  <Override PartName="/ppt/slides/slide644.xml" ContentType="application/vnd.openxmlformats-officedocument.presentationml.slide+xml"/>
  <Override PartName="/ppt/slides/slide645.xml" ContentType="application/vnd.openxmlformats-officedocument.presentationml.slide+xml"/>
  <Override PartName="/ppt/slides/slide646.xml" ContentType="application/vnd.openxmlformats-officedocument.presentationml.slide+xml"/>
  <Override PartName="/ppt/slides/slide647.xml" ContentType="application/vnd.openxmlformats-officedocument.presentationml.slide+xml"/>
  <Override PartName="/ppt/slides/slide648.xml" ContentType="application/vnd.openxmlformats-officedocument.presentationml.slide+xml"/>
  <Override PartName="/ppt/slides/slide649.xml" ContentType="application/vnd.openxmlformats-officedocument.presentationml.slide+xml"/>
  <Override PartName="/ppt/slides/slide650.xml" ContentType="application/vnd.openxmlformats-officedocument.presentationml.slide+xml"/>
  <Override PartName="/ppt/slides/slide651.xml" ContentType="application/vnd.openxmlformats-officedocument.presentationml.slide+xml"/>
  <Override PartName="/ppt/slides/slide652.xml" ContentType="application/vnd.openxmlformats-officedocument.presentationml.slide+xml"/>
  <Override PartName="/ppt/slides/slide653.xml" ContentType="application/vnd.openxmlformats-officedocument.presentationml.slide+xml"/>
  <Override PartName="/ppt/slides/slide654.xml" ContentType="application/vnd.openxmlformats-officedocument.presentationml.slide+xml"/>
  <Override PartName="/ppt/slides/slide655.xml" ContentType="application/vnd.openxmlformats-officedocument.presentationml.slide+xml"/>
  <Override PartName="/ppt/slides/slide656.xml" ContentType="application/vnd.openxmlformats-officedocument.presentationml.slide+xml"/>
  <Override PartName="/ppt/slides/slide657.xml" ContentType="application/vnd.openxmlformats-officedocument.presentationml.slide+xml"/>
  <Override PartName="/ppt/slides/slide658.xml" ContentType="application/vnd.openxmlformats-officedocument.presentationml.slide+xml"/>
  <Override PartName="/ppt/slides/slide659.xml" ContentType="application/vnd.openxmlformats-officedocument.presentationml.slide+xml"/>
  <Override PartName="/ppt/slides/slide660.xml" ContentType="application/vnd.openxmlformats-officedocument.presentationml.slide+xml"/>
  <Override PartName="/ppt/slides/slide661.xml" ContentType="application/vnd.openxmlformats-officedocument.presentationml.slide+xml"/>
  <Override PartName="/ppt/slides/slide662.xml" ContentType="application/vnd.openxmlformats-officedocument.presentationml.slide+xml"/>
  <Override PartName="/ppt/slides/slide663.xml" ContentType="application/vnd.openxmlformats-officedocument.presentationml.slide+xml"/>
  <Override PartName="/ppt/slides/slide664.xml" ContentType="application/vnd.openxmlformats-officedocument.presentationml.slide+xml"/>
  <Override PartName="/ppt/slides/slide665.xml" ContentType="application/vnd.openxmlformats-officedocument.presentationml.slide+xml"/>
  <Override PartName="/ppt/slides/slide666.xml" ContentType="application/vnd.openxmlformats-officedocument.presentationml.slide+xml"/>
  <Override PartName="/ppt/slides/slide667.xml" ContentType="application/vnd.openxmlformats-officedocument.presentationml.slide+xml"/>
  <Override PartName="/ppt/slides/slide668.xml" ContentType="application/vnd.openxmlformats-officedocument.presentationml.slide+xml"/>
  <Override PartName="/ppt/slides/slide669.xml" ContentType="application/vnd.openxmlformats-officedocument.presentationml.slide+xml"/>
  <Override PartName="/ppt/slides/slide670.xml" ContentType="application/vnd.openxmlformats-officedocument.presentationml.slide+xml"/>
  <Override PartName="/ppt/slides/slide671.xml" ContentType="application/vnd.openxmlformats-officedocument.presentationml.slide+xml"/>
  <Override PartName="/ppt/slides/slide672.xml" ContentType="application/vnd.openxmlformats-officedocument.presentationml.slide+xml"/>
  <Override PartName="/ppt/slides/slide673.xml" ContentType="application/vnd.openxmlformats-officedocument.presentationml.slide+xml"/>
  <Override PartName="/ppt/slides/slide674.xml" ContentType="application/vnd.openxmlformats-officedocument.presentationml.slide+xml"/>
  <Override PartName="/ppt/slides/slide675.xml" ContentType="application/vnd.openxmlformats-officedocument.presentationml.slide+xml"/>
  <Override PartName="/ppt/slides/slide676.xml" ContentType="application/vnd.openxmlformats-officedocument.presentationml.slide+xml"/>
  <Override PartName="/ppt/slides/slide677.xml" ContentType="application/vnd.openxmlformats-officedocument.presentationml.slide+xml"/>
  <Override PartName="/ppt/slides/slide678.xml" ContentType="application/vnd.openxmlformats-officedocument.presentationml.slide+xml"/>
  <Override PartName="/ppt/slides/slide679.xml" ContentType="application/vnd.openxmlformats-officedocument.presentationml.slide+xml"/>
  <Override PartName="/ppt/slides/slide680.xml" ContentType="application/vnd.openxmlformats-officedocument.presentationml.slide+xml"/>
  <Override PartName="/ppt/slides/slide681.xml" ContentType="application/vnd.openxmlformats-officedocument.presentationml.slide+xml"/>
  <Override PartName="/ppt/slides/slide682.xml" ContentType="application/vnd.openxmlformats-officedocument.presentationml.slide+xml"/>
  <Override PartName="/ppt/slides/slide683.xml" ContentType="application/vnd.openxmlformats-officedocument.presentationml.slide+xml"/>
  <Override PartName="/ppt/slides/slide684.xml" ContentType="application/vnd.openxmlformats-officedocument.presentationml.slide+xml"/>
  <Override PartName="/ppt/slides/slide685.xml" ContentType="application/vnd.openxmlformats-officedocument.presentationml.slide+xml"/>
  <Override PartName="/ppt/slides/slide686.xml" ContentType="application/vnd.openxmlformats-officedocument.presentationml.slide+xml"/>
  <Override PartName="/ppt/slides/slide687.xml" ContentType="application/vnd.openxmlformats-officedocument.presentationml.slide+xml"/>
  <Override PartName="/ppt/slides/slide688.xml" ContentType="application/vnd.openxmlformats-officedocument.presentationml.slide+xml"/>
  <Override PartName="/ppt/slides/slide689.xml" ContentType="application/vnd.openxmlformats-officedocument.presentationml.slide+xml"/>
  <Override PartName="/ppt/slides/slide690.xml" ContentType="application/vnd.openxmlformats-officedocument.presentationml.slide+xml"/>
  <Override PartName="/ppt/slides/slide691.xml" ContentType="application/vnd.openxmlformats-officedocument.presentationml.slide+xml"/>
  <Override PartName="/ppt/slides/slide692.xml" ContentType="application/vnd.openxmlformats-officedocument.presentationml.slide+xml"/>
  <Override PartName="/ppt/slides/slide693.xml" ContentType="application/vnd.openxmlformats-officedocument.presentationml.slide+xml"/>
  <Override PartName="/ppt/slides/slide694.xml" ContentType="application/vnd.openxmlformats-officedocument.presentationml.slide+xml"/>
  <Override PartName="/ppt/slides/slide695.xml" ContentType="application/vnd.openxmlformats-officedocument.presentationml.slide+xml"/>
  <Override PartName="/ppt/slides/slide696.xml" ContentType="application/vnd.openxmlformats-officedocument.presentationml.slide+xml"/>
  <Override PartName="/ppt/slides/slide697.xml" ContentType="application/vnd.openxmlformats-officedocument.presentationml.slide+xml"/>
  <Override PartName="/ppt/slides/slide698.xml" ContentType="application/vnd.openxmlformats-officedocument.presentationml.slide+xml"/>
  <Override PartName="/ppt/slides/slide699.xml" ContentType="application/vnd.openxmlformats-officedocument.presentationml.slide+xml"/>
  <Override PartName="/ppt/slides/slide700.xml" ContentType="application/vnd.openxmlformats-officedocument.presentationml.slide+xml"/>
  <Override PartName="/ppt/slides/slide701.xml" ContentType="application/vnd.openxmlformats-officedocument.presentationml.slide+xml"/>
  <Override PartName="/ppt/slides/slide702.xml" ContentType="application/vnd.openxmlformats-officedocument.presentationml.slide+xml"/>
  <Override PartName="/ppt/slides/slide703.xml" ContentType="application/vnd.openxmlformats-officedocument.presentationml.slide+xml"/>
  <Override PartName="/ppt/slides/slide704.xml" ContentType="application/vnd.openxmlformats-officedocument.presentationml.slide+xml"/>
  <Override PartName="/ppt/slides/slide705.xml" ContentType="application/vnd.openxmlformats-officedocument.presentationml.slide+xml"/>
  <Override PartName="/ppt/slides/slide706.xml" ContentType="application/vnd.openxmlformats-officedocument.presentationml.slide+xml"/>
  <Override PartName="/ppt/slides/slide707.xml" ContentType="application/vnd.openxmlformats-officedocument.presentationml.slide+xml"/>
  <Override PartName="/ppt/slides/slide708.xml" ContentType="application/vnd.openxmlformats-officedocument.presentationml.slide+xml"/>
  <Override PartName="/ppt/slides/slide709.xml" ContentType="application/vnd.openxmlformats-officedocument.presentationml.slide+xml"/>
  <Override PartName="/ppt/slides/slide710.xml" ContentType="application/vnd.openxmlformats-officedocument.presentationml.slide+xml"/>
  <Override PartName="/ppt/slides/slide711.xml" ContentType="application/vnd.openxmlformats-officedocument.presentationml.slide+xml"/>
  <Override PartName="/ppt/slides/slide712.xml" ContentType="application/vnd.openxmlformats-officedocument.presentationml.slide+xml"/>
  <Override PartName="/ppt/slides/slide713.xml" ContentType="application/vnd.openxmlformats-officedocument.presentationml.slide+xml"/>
  <Override PartName="/ppt/slides/slide714.xml" ContentType="application/vnd.openxmlformats-officedocument.presentationml.slide+xml"/>
  <Override PartName="/ppt/slides/slide715.xml" ContentType="application/vnd.openxmlformats-officedocument.presentationml.slide+xml"/>
  <Override PartName="/ppt/slides/slide716.xml" ContentType="application/vnd.openxmlformats-officedocument.presentationml.slide+xml"/>
  <Override PartName="/ppt/slides/slide717.xml" ContentType="application/vnd.openxmlformats-officedocument.presentationml.slide+xml"/>
  <Override PartName="/ppt/slides/slide718.xml" ContentType="application/vnd.openxmlformats-officedocument.presentationml.slide+xml"/>
  <Override PartName="/ppt/slides/slide719.xml" ContentType="application/vnd.openxmlformats-officedocument.presentationml.slide+xml"/>
  <Override PartName="/ppt/slides/slide720.xml" ContentType="application/vnd.openxmlformats-officedocument.presentationml.slide+xml"/>
  <Override PartName="/ppt/slides/slide721.xml" ContentType="application/vnd.openxmlformats-officedocument.presentationml.slide+xml"/>
  <Override PartName="/ppt/slides/slide722.xml" ContentType="application/vnd.openxmlformats-officedocument.presentationml.slide+xml"/>
  <Override PartName="/ppt/slides/slide723.xml" ContentType="application/vnd.openxmlformats-officedocument.presentationml.slide+xml"/>
  <Override PartName="/ppt/slides/slide724.xml" ContentType="application/vnd.openxmlformats-officedocument.presentationml.slide+xml"/>
  <Override PartName="/ppt/slides/slide725.xml" ContentType="application/vnd.openxmlformats-officedocument.presentationml.slide+xml"/>
  <Override PartName="/ppt/slides/slide726.xml" ContentType="application/vnd.openxmlformats-officedocument.presentationml.slide+xml"/>
  <Override PartName="/ppt/slides/slide727.xml" ContentType="application/vnd.openxmlformats-officedocument.presentationml.slide+xml"/>
  <Override PartName="/ppt/slides/slide728.xml" ContentType="application/vnd.openxmlformats-officedocument.presentationml.slide+xml"/>
  <Override PartName="/ppt/slides/slide729.xml" ContentType="application/vnd.openxmlformats-officedocument.presentationml.slide+xml"/>
  <Override PartName="/ppt/slides/slide730.xml" ContentType="application/vnd.openxmlformats-officedocument.presentationml.slide+xml"/>
  <Override PartName="/ppt/slides/slide731.xml" ContentType="application/vnd.openxmlformats-officedocument.presentationml.slide+xml"/>
  <Override PartName="/ppt/slides/slide732.xml" ContentType="application/vnd.openxmlformats-officedocument.presentationml.slide+xml"/>
  <Override PartName="/ppt/slides/slide733.xml" ContentType="application/vnd.openxmlformats-officedocument.presentationml.slide+xml"/>
  <Override PartName="/ppt/slides/slide734.xml" ContentType="application/vnd.openxmlformats-officedocument.presentationml.slide+xml"/>
  <Override PartName="/ppt/slides/slide735.xml" ContentType="application/vnd.openxmlformats-officedocument.presentationml.slide+xml"/>
  <Override PartName="/ppt/slides/slide736.xml" ContentType="application/vnd.openxmlformats-officedocument.presentationml.slide+xml"/>
  <Override PartName="/ppt/slides/slide737.xml" ContentType="application/vnd.openxmlformats-officedocument.presentationml.slide+xml"/>
  <Override PartName="/ppt/slides/slide738.xml" ContentType="application/vnd.openxmlformats-officedocument.presentationml.slide+xml"/>
  <Override PartName="/ppt/slides/slide739.xml" ContentType="application/vnd.openxmlformats-officedocument.presentationml.slide+xml"/>
  <Override PartName="/ppt/slides/slide740.xml" ContentType="application/vnd.openxmlformats-officedocument.presentationml.slide+xml"/>
  <Override PartName="/ppt/slides/slide741.xml" ContentType="application/vnd.openxmlformats-officedocument.presentationml.slide+xml"/>
  <Override PartName="/ppt/slides/slide742.xml" ContentType="application/vnd.openxmlformats-officedocument.presentationml.slide+xml"/>
  <Override PartName="/ppt/slides/slide743.xml" ContentType="application/vnd.openxmlformats-officedocument.presentationml.slide+xml"/>
  <Override PartName="/ppt/slides/slide744.xml" ContentType="application/vnd.openxmlformats-officedocument.presentationml.slide+xml"/>
  <Override PartName="/ppt/slides/slide745.xml" ContentType="application/vnd.openxmlformats-officedocument.presentationml.slide+xml"/>
  <Override PartName="/ppt/slides/slide746.xml" ContentType="application/vnd.openxmlformats-officedocument.presentationml.slide+xml"/>
  <Override PartName="/ppt/slides/slide747.xml" ContentType="application/vnd.openxmlformats-officedocument.presentationml.slide+xml"/>
  <Override PartName="/ppt/slides/slide748.xml" ContentType="application/vnd.openxmlformats-officedocument.presentationml.slide+xml"/>
  <Override PartName="/ppt/slides/slide749.xml" ContentType="application/vnd.openxmlformats-officedocument.presentationml.slide+xml"/>
  <Override PartName="/ppt/slides/slide750.xml" ContentType="application/vnd.openxmlformats-officedocument.presentationml.slide+xml"/>
  <Override PartName="/ppt/slides/slide751.xml" ContentType="application/vnd.openxmlformats-officedocument.presentationml.slide+xml"/>
  <Override PartName="/ppt/slides/slide752.xml" ContentType="application/vnd.openxmlformats-officedocument.presentationml.slide+xml"/>
  <Override PartName="/ppt/slides/slide753.xml" ContentType="application/vnd.openxmlformats-officedocument.presentationml.slide+xml"/>
  <Override PartName="/ppt/slides/slide754.xml" ContentType="application/vnd.openxmlformats-officedocument.presentationml.slide+xml"/>
  <Override PartName="/ppt/slides/slide755.xml" ContentType="application/vnd.openxmlformats-officedocument.presentationml.slide+xml"/>
  <Override PartName="/ppt/slides/slide756.xml" ContentType="application/vnd.openxmlformats-officedocument.presentationml.slide+xml"/>
  <Override PartName="/ppt/slides/slide757.xml" ContentType="application/vnd.openxmlformats-officedocument.presentationml.slide+xml"/>
  <Override PartName="/ppt/slides/slide758.xml" ContentType="application/vnd.openxmlformats-officedocument.presentationml.slide+xml"/>
  <Override PartName="/ppt/slides/slide759.xml" ContentType="application/vnd.openxmlformats-officedocument.presentationml.slide+xml"/>
  <Override PartName="/ppt/slides/slide760.xml" ContentType="application/vnd.openxmlformats-officedocument.presentationml.slide+xml"/>
  <Override PartName="/ppt/slides/slide761.xml" ContentType="application/vnd.openxmlformats-officedocument.presentationml.slide+xml"/>
  <Override PartName="/ppt/slides/slide762.xml" ContentType="application/vnd.openxmlformats-officedocument.presentationml.slide+xml"/>
  <Override PartName="/ppt/slides/slide763.xml" ContentType="application/vnd.openxmlformats-officedocument.presentationml.slide+xml"/>
  <Override PartName="/ppt/slides/slide764.xml" ContentType="application/vnd.openxmlformats-officedocument.presentationml.slide+xml"/>
  <Override PartName="/ppt/slides/slide765.xml" ContentType="application/vnd.openxmlformats-officedocument.presentationml.slide+xml"/>
  <Override PartName="/ppt/slides/slide766.xml" ContentType="application/vnd.openxmlformats-officedocument.presentationml.slide+xml"/>
  <Override PartName="/ppt/slides/slide767.xml" ContentType="application/vnd.openxmlformats-officedocument.presentationml.slide+xml"/>
  <Override PartName="/ppt/slides/slide768.xml" ContentType="application/vnd.openxmlformats-officedocument.presentationml.slide+xml"/>
  <Override PartName="/ppt/slides/slide769.xml" ContentType="application/vnd.openxmlformats-officedocument.presentationml.slide+xml"/>
  <Override PartName="/ppt/slides/slide770.xml" ContentType="application/vnd.openxmlformats-officedocument.presentationml.slide+xml"/>
  <Override PartName="/ppt/slides/slide771.xml" ContentType="application/vnd.openxmlformats-officedocument.presentationml.slide+xml"/>
  <Override PartName="/ppt/slides/slide772.xml" ContentType="application/vnd.openxmlformats-officedocument.presentationml.slide+xml"/>
  <Override PartName="/ppt/slides/slide773.xml" ContentType="application/vnd.openxmlformats-officedocument.presentationml.slide+xml"/>
  <Override PartName="/ppt/slides/slide774.xml" ContentType="application/vnd.openxmlformats-officedocument.presentationml.slide+xml"/>
  <Override PartName="/ppt/slides/slide775.xml" ContentType="application/vnd.openxmlformats-officedocument.presentationml.slide+xml"/>
  <Override PartName="/ppt/slides/slide776.xml" ContentType="application/vnd.openxmlformats-officedocument.presentationml.slide+xml"/>
  <Override PartName="/ppt/slides/slide777.xml" ContentType="application/vnd.openxmlformats-officedocument.presentationml.slide+xml"/>
  <Override PartName="/ppt/slides/slide778.xml" ContentType="application/vnd.openxmlformats-officedocument.presentationml.slide+xml"/>
  <Override PartName="/ppt/slides/slide779.xml" ContentType="application/vnd.openxmlformats-officedocument.presentationml.slide+xml"/>
  <Override PartName="/ppt/slides/slide780.xml" ContentType="application/vnd.openxmlformats-officedocument.presentationml.slide+xml"/>
  <Override PartName="/ppt/slides/slide781.xml" ContentType="application/vnd.openxmlformats-officedocument.presentationml.slide+xml"/>
  <Override PartName="/ppt/slides/slide782.xml" ContentType="application/vnd.openxmlformats-officedocument.presentationml.slide+xml"/>
  <Override PartName="/ppt/slides/slide783.xml" ContentType="application/vnd.openxmlformats-officedocument.presentationml.slide+xml"/>
  <Override PartName="/ppt/slides/slide784.xml" ContentType="application/vnd.openxmlformats-officedocument.presentationml.slide+xml"/>
  <Override PartName="/ppt/slides/slide785.xml" ContentType="application/vnd.openxmlformats-officedocument.presentationml.slide+xml"/>
  <Override PartName="/ppt/slides/slide786.xml" ContentType="application/vnd.openxmlformats-officedocument.presentationml.slide+xml"/>
  <Override PartName="/ppt/slides/slide787.xml" ContentType="application/vnd.openxmlformats-officedocument.presentationml.slide+xml"/>
  <Override PartName="/ppt/slides/slide788.xml" ContentType="application/vnd.openxmlformats-officedocument.presentationml.slide+xml"/>
  <Override PartName="/ppt/slides/slide789.xml" ContentType="application/vnd.openxmlformats-officedocument.presentationml.slide+xml"/>
  <Override PartName="/ppt/slides/slide790.xml" ContentType="application/vnd.openxmlformats-officedocument.presentationml.slide+xml"/>
  <Override PartName="/ppt/slides/slide791.xml" ContentType="application/vnd.openxmlformats-officedocument.presentationml.slide+xml"/>
  <Override PartName="/ppt/slides/slide792.xml" ContentType="application/vnd.openxmlformats-officedocument.presentationml.slide+xml"/>
  <Override PartName="/ppt/slides/slide793.xml" ContentType="application/vnd.openxmlformats-officedocument.presentationml.slide+xml"/>
  <Override PartName="/ppt/slides/slide794.xml" ContentType="application/vnd.openxmlformats-officedocument.presentationml.slide+xml"/>
  <Override PartName="/ppt/slides/slide795.xml" ContentType="application/vnd.openxmlformats-officedocument.presentationml.slide+xml"/>
  <Override PartName="/ppt/slides/slide796.xml" ContentType="application/vnd.openxmlformats-officedocument.presentationml.slide+xml"/>
  <Override PartName="/ppt/slides/slide797.xml" ContentType="application/vnd.openxmlformats-officedocument.presentationml.slide+xml"/>
  <Override PartName="/ppt/slides/slide798.xml" ContentType="application/vnd.openxmlformats-officedocument.presentationml.slide+xml"/>
  <Override PartName="/ppt/slides/slide799.xml" ContentType="application/vnd.openxmlformats-officedocument.presentationml.slide+xml"/>
  <Override PartName="/ppt/slides/slide800.xml" ContentType="application/vnd.openxmlformats-officedocument.presentationml.slide+xml"/>
  <Override PartName="/ppt/slides/slide801.xml" ContentType="application/vnd.openxmlformats-officedocument.presentationml.slide+xml"/>
  <Override PartName="/ppt/slides/slide802.xml" ContentType="application/vnd.openxmlformats-officedocument.presentationml.slide+xml"/>
  <Override PartName="/ppt/slides/slide803.xml" ContentType="application/vnd.openxmlformats-officedocument.presentationml.slide+xml"/>
  <Override PartName="/ppt/slides/slide804.xml" ContentType="application/vnd.openxmlformats-officedocument.presentationml.slide+xml"/>
  <Override PartName="/ppt/slides/slide805.xml" ContentType="application/vnd.openxmlformats-officedocument.presentationml.slide+xml"/>
  <Override PartName="/ppt/slides/slide806.xml" ContentType="application/vnd.openxmlformats-officedocument.presentationml.slide+xml"/>
  <Override PartName="/ppt/slides/slide807.xml" ContentType="application/vnd.openxmlformats-officedocument.presentationml.slide+xml"/>
  <Override PartName="/ppt/slides/slide808.xml" ContentType="application/vnd.openxmlformats-officedocument.presentationml.slide+xml"/>
  <Override PartName="/ppt/slides/slide809.xml" ContentType="application/vnd.openxmlformats-officedocument.presentationml.slide+xml"/>
  <Override PartName="/ppt/slides/slide810.xml" ContentType="application/vnd.openxmlformats-officedocument.presentationml.slide+xml"/>
  <Override PartName="/ppt/slides/slide811.xml" ContentType="application/vnd.openxmlformats-officedocument.presentationml.slide+xml"/>
  <Override PartName="/ppt/slides/slide812.xml" ContentType="application/vnd.openxmlformats-officedocument.presentationml.slide+xml"/>
  <Override PartName="/ppt/slides/slide813.xml" ContentType="application/vnd.openxmlformats-officedocument.presentationml.slide+xml"/>
  <Override PartName="/ppt/slides/slide814.xml" ContentType="application/vnd.openxmlformats-officedocument.presentationml.slide+xml"/>
  <Override PartName="/ppt/slides/slide815.xml" ContentType="application/vnd.openxmlformats-officedocument.presentationml.slide+xml"/>
  <Override PartName="/ppt/slides/slide816.xml" ContentType="application/vnd.openxmlformats-officedocument.presentationml.slide+xml"/>
  <Override PartName="/ppt/slides/slide817.xml" ContentType="application/vnd.openxmlformats-officedocument.presentationml.slide+xml"/>
  <Override PartName="/ppt/slides/slide818.xml" ContentType="application/vnd.openxmlformats-officedocument.presentationml.slide+xml"/>
  <Override PartName="/ppt/slides/slide819.xml" ContentType="application/vnd.openxmlformats-officedocument.presentationml.slide+xml"/>
  <Override PartName="/ppt/slides/slide820.xml" ContentType="application/vnd.openxmlformats-officedocument.presentationml.slide+xml"/>
  <Override PartName="/ppt/slides/slide821.xml" ContentType="application/vnd.openxmlformats-officedocument.presentationml.slide+xml"/>
  <Override PartName="/ppt/slides/slide822.xml" ContentType="application/vnd.openxmlformats-officedocument.presentationml.slide+xml"/>
  <Override PartName="/ppt/slides/slide823.xml" ContentType="application/vnd.openxmlformats-officedocument.presentationml.slide+xml"/>
  <Override PartName="/ppt/slides/slide824.xml" ContentType="application/vnd.openxmlformats-officedocument.presentationml.slide+xml"/>
  <Override PartName="/ppt/slides/slide825.xml" ContentType="application/vnd.openxmlformats-officedocument.presentationml.slide+xml"/>
  <Override PartName="/ppt/slides/slide826.xml" ContentType="application/vnd.openxmlformats-officedocument.presentationml.slide+xml"/>
  <Override PartName="/ppt/slides/slide827.xml" ContentType="application/vnd.openxmlformats-officedocument.presentationml.slide+xml"/>
  <Override PartName="/ppt/slides/slide828.xml" ContentType="application/vnd.openxmlformats-officedocument.presentationml.slide+xml"/>
  <Override PartName="/ppt/slides/slide829.xml" ContentType="application/vnd.openxmlformats-officedocument.presentationml.slide+xml"/>
  <Override PartName="/ppt/slides/slide830.xml" ContentType="application/vnd.openxmlformats-officedocument.presentationml.slide+xml"/>
  <Override PartName="/ppt/slides/slide831.xml" ContentType="application/vnd.openxmlformats-officedocument.presentationml.slide+xml"/>
  <Override PartName="/ppt/slides/slide832.xml" ContentType="application/vnd.openxmlformats-officedocument.presentationml.slide+xml"/>
  <Override PartName="/ppt/slides/slide833.xml" ContentType="application/vnd.openxmlformats-officedocument.presentationml.slide+xml"/>
  <Override PartName="/ppt/slides/slide834.xml" ContentType="application/vnd.openxmlformats-officedocument.presentationml.slide+xml"/>
  <Override PartName="/ppt/slides/slide835.xml" ContentType="application/vnd.openxmlformats-officedocument.presentationml.slide+xml"/>
  <Override PartName="/ppt/slides/slide836.xml" ContentType="application/vnd.openxmlformats-officedocument.presentationml.slide+xml"/>
  <Override PartName="/ppt/slides/slide837.xml" ContentType="application/vnd.openxmlformats-officedocument.presentationml.slide+xml"/>
  <Override PartName="/ppt/slides/slide838.xml" ContentType="application/vnd.openxmlformats-officedocument.presentationml.slide+xml"/>
  <Override PartName="/ppt/slides/slide839.xml" ContentType="application/vnd.openxmlformats-officedocument.presentationml.slide+xml"/>
  <Override PartName="/ppt/slides/slide840.xml" ContentType="application/vnd.openxmlformats-officedocument.presentationml.slide+xml"/>
  <Override PartName="/ppt/slides/slide841.xml" ContentType="application/vnd.openxmlformats-officedocument.presentationml.slide+xml"/>
  <Override PartName="/ppt/slides/slide842.xml" ContentType="application/vnd.openxmlformats-officedocument.presentationml.slide+xml"/>
  <Override PartName="/ppt/slides/slide843.xml" ContentType="application/vnd.openxmlformats-officedocument.presentationml.slide+xml"/>
  <Override PartName="/ppt/slides/slide844.xml" ContentType="application/vnd.openxmlformats-officedocument.presentationml.slide+xml"/>
  <Override PartName="/ppt/slides/slide845.xml" ContentType="application/vnd.openxmlformats-officedocument.presentationml.slide+xml"/>
  <Override PartName="/ppt/slides/slide846.xml" ContentType="application/vnd.openxmlformats-officedocument.presentationml.slide+xml"/>
  <Override PartName="/ppt/slides/slide847.xml" ContentType="application/vnd.openxmlformats-officedocument.presentationml.slide+xml"/>
  <Override PartName="/ppt/slides/slide848.xml" ContentType="application/vnd.openxmlformats-officedocument.presentationml.slide+xml"/>
  <Override PartName="/ppt/slides/slide849.xml" ContentType="application/vnd.openxmlformats-officedocument.presentationml.slide+xml"/>
  <Override PartName="/ppt/slides/slide850.xml" ContentType="application/vnd.openxmlformats-officedocument.presentationml.slide+xml"/>
  <Override PartName="/ppt/slides/slide851.xml" ContentType="application/vnd.openxmlformats-officedocument.presentationml.slide+xml"/>
  <Override PartName="/ppt/slides/slide852.xml" ContentType="application/vnd.openxmlformats-officedocument.presentationml.slide+xml"/>
  <Override PartName="/ppt/slides/slide853.xml" ContentType="application/vnd.openxmlformats-officedocument.presentationml.slide+xml"/>
  <Override PartName="/ppt/slides/slide854.xml" ContentType="application/vnd.openxmlformats-officedocument.presentationml.slide+xml"/>
  <Override PartName="/ppt/slides/slide855.xml" ContentType="application/vnd.openxmlformats-officedocument.presentationml.slide+xml"/>
  <Override PartName="/ppt/slides/slide856.xml" ContentType="application/vnd.openxmlformats-officedocument.presentationml.slide+xml"/>
  <Override PartName="/ppt/slides/slide857.xml" ContentType="application/vnd.openxmlformats-officedocument.presentationml.slide+xml"/>
  <Override PartName="/ppt/slides/slide858.xml" ContentType="application/vnd.openxmlformats-officedocument.presentationml.slide+xml"/>
  <Override PartName="/ppt/slides/slide859.xml" ContentType="application/vnd.openxmlformats-officedocument.presentationml.slide+xml"/>
  <Override PartName="/ppt/slides/slide860.xml" ContentType="application/vnd.openxmlformats-officedocument.presentationml.slide+xml"/>
  <Override PartName="/ppt/slides/slide861.xml" ContentType="application/vnd.openxmlformats-officedocument.presentationml.slide+xml"/>
  <Override PartName="/ppt/slides/slide862.xml" ContentType="application/vnd.openxmlformats-officedocument.presentationml.slide+xml"/>
  <Override PartName="/ppt/slides/slide863.xml" ContentType="application/vnd.openxmlformats-officedocument.presentationml.slide+xml"/>
  <Override PartName="/ppt/slides/slide864.xml" ContentType="application/vnd.openxmlformats-officedocument.presentationml.slide+xml"/>
  <Override PartName="/ppt/slides/slide865.xml" ContentType="application/vnd.openxmlformats-officedocument.presentationml.slide+xml"/>
  <Override PartName="/ppt/slides/slide866.xml" ContentType="application/vnd.openxmlformats-officedocument.presentationml.slide+xml"/>
  <Override PartName="/ppt/slides/slide867.xml" ContentType="application/vnd.openxmlformats-officedocument.presentationml.slide+xml"/>
  <Override PartName="/ppt/slides/slide868.xml" ContentType="application/vnd.openxmlformats-officedocument.presentationml.slide+xml"/>
  <Override PartName="/ppt/slides/slide869.xml" ContentType="application/vnd.openxmlformats-officedocument.presentationml.slide+xml"/>
  <Override PartName="/ppt/slides/slide870.xml" ContentType="application/vnd.openxmlformats-officedocument.presentationml.slide+xml"/>
  <Override PartName="/ppt/slides/slide871.xml" ContentType="application/vnd.openxmlformats-officedocument.presentationml.slide+xml"/>
  <Override PartName="/ppt/slides/slide872.xml" ContentType="application/vnd.openxmlformats-officedocument.presentationml.slide+xml"/>
  <Override PartName="/ppt/slides/slide873.xml" ContentType="application/vnd.openxmlformats-officedocument.presentationml.slide+xml"/>
  <Override PartName="/ppt/slides/slide874.xml" ContentType="application/vnd.openxmlformats-officedocument.presentationml.slide+xml"/>
  <Override PartName="/ppt/slides/slide875.xml" ContentType="application/vnd.openxmlformats-officedocument.presentationml.slide+xml"/>
  <Override PartName="/ppt/slides/slide876.xml" ContentType="application/vnd.openxmlformats-officedocument.presentationml.slide+xml"/>
  <Override PartName="/ppt/slides/slide877.xml" ContentType="application/vnd.openxmlformats-officedocument.presentationml.slide+xml"/>
  <Override PartName="/ppt/slides/slide878.xml" ContentType="application/vnd.openxmlformats-officedocument.presentationml.slide+xml"/>
  <Override PartName="/ppt/slides/slide879.xml" ContentType="application/vnd.openxmlformats-officedocument.presentationml.slide+xml"/>
  <Override PartName="/ppt/slides/slide880.xml" ContentType="application/vnd.openxmlformats-officedocument.presentationml.slide+xml"/>
  <Override PartName="/ppt/slides/slide881.xml" ContentType="application/vnd.openxmlformats-officedocument.presentationml.slide+xml"/>
  <Override PartName="/ppt/slides/slide882.xml" ContentType="application/vnd.openxmlformats-officedocument.presentationml.slide+xml"/>
  <Override PartName="/ppt/slides/slide883.xml" ContentType="application/vnd.openxmlformats-officedocument.presentationml.slide+xml"/>
  <Override PartName="/ppt/slides/slide884.xml" ContentType="application/vnd.openxmlformats-officedocument.presentationml.slide+xml"/>
  <Override PartName="/ppt/slides/slide885.xml" ContentType="application/vnd.openxmlformats-officedocument.presentationml.slide+xml"/>
  <Override PartName="/ppt/slides/slide886.xml" ContentType="application/vnd.openxmlformats-officedocument.presentationml.slide+xml"/>
  <Override PartName="/ppt/slides/slide887.xml" ContentType="application/vnd.openxmlformats-officedocument.presentationml.slide+xml"/>
  <Override PartName="/ppt/slides/slide888.xml" ContentType="application/vnd.openxmlformats-officedocument.presentationml.slide+xml"/>
  <Override PartName="/ppt/slides/slide889.xml" ContentType="application/vnd.openxmlformats-officedocument.presentationml.slide+xml"/>
  <Override PartName="/ppt/slides/slide890.xml" ContentType="application/vnd.openxmlformats-officedocument.presentationml.slide+xml"/>
  <Override PartName="/ppt/slides/slide891.xml" ContentType="application/vnd.openxmlformats-officedocument.presentationml.slide+xml"/>
  <Override PartName="/ppt/slides/slide892.xml" ContentType="application/vnd.openxmlformats-officedocument.presentationml.slide+xml"/>
  <Override PartName="/ppt/slides/slide893.xml" ContentType="application/vnd.openxmlformats-officedocument.presentationml.slide+xml"/>
  <Override PartName="/ppt/slides/slide894.xml" ContentType="application/vnd.openxmlformats-officedocument.presentationml.slide+xml"/>
  <Override PartName="/ppt/slides/slide895.xml" ContentType="application/vnd.openxmlformats-officedocument.presentationml.slide+xml"/>
  <Override PartName="/ppt/slides/slide896.xml" ContentType="application/vnd.openxmlformats-officedocument.presentationml.slide+xml"/>
  <Override PartName="/ppt/slides/slide897.xml" ContentType="application/vnd.openxmlformats-officedocument.presentationml.slide+xml"/>
  <Override PartName="/ppt/slides/slide898.xml" ContentType="application/vnd.openxmlformats-officedocument.presentationml.slide+xml"/>
  <Override PartName="/ppt/slides/slide899.xml" ContentType="application/vnd.openxmlformats-officedocument.presentationml.slide+xml"/>
  <Override PartName="/ppt/slides/slide900.xml" ContentType="application/vnd.openxmlformats-officedocument.presentationml.slide+xml"/>
  <Override PartName="/ppt/slides/slide901.xml" ContentType="application/vnd.openxmlformats-officedocument.presentationml.slide+xml"/>
  <Override PartName="/ppt/slides/slide902.xml" ContentType="application/vnd.openxmlformats-officedocument.presentationml.slide+xml"/>
  <Override PartName="/ppt/slides/slide903.xml" ContentType="application/vnd.openxmlformats-officedocument.presentationml.slide+xml"/>
  <Override PartName="/ppt/slides/slide904.xml" ContentType="application/vnd.openxmlformats-officedocument.presentationml.slide+xml"/>
  <Override PartName="/ppt/slides/slide905.xml" ContentType="application/vnd.openxmlformats-officedocument.presentationml.slide+xml"/>
  <Override PartName="/ppt/slides/slide906.xml" ContentType="application/vnd.openxmlformats-officedocument.presentationml.slide+xml"/>
  <Override PartName="/ppt/slides/slide907.xml" ContentType="application/vnd.openxmlformats-officedocument.presentationml.slide+xml"/>
  <Override PartName="/ppt/slides/slide908.xml" ContentType="application/vnd.openxmlformats-officedocument.presentationml.slide+xml"/>
  <Override PartName="/ppt/slides/slide909.xml" ContentType="application/vnd.openxmlformats-officedocument.presentationml.slide+xml"/>
  <Override PartName="/ppt/slides/slide910.xml" ContentType="application/vnd.openxmlformats-officedocument.presentationml.slide+xml"/>
  <Override PartName="/ppt/slides/slide911.xml" ContentType="application/vnd.openxmlformats-officedocument.presentationml.slide+xml"/>
  <Override PartName="/ppt/slides/slide912.xml" ContentType="application/vnd.openxmlformats-officedocument.presentationml.slide+xml"/>
  <Override PartName="/ppt/slides/slide913.xml" ContentType="application/vnd.openxmlformats-officedocument.presentationml.slide+xml"/>
  <Override PartName="/ppt/slides/slide914.xml" ContentType="application/vnd.openxmlformats-officedocument.presentationml.slide+xml"/>
  <Override PartName="/ppt/slides/slide915.xml" ContentType="application/vnd.openxmlformats-officedocument.presentationml.slide+xml"/>
  <Override PartName="/ppt/slides/slide916.xml" ContentType="application/vnd.openxmlformats-officedocument.presentationml.slide+xml"/>
  <Override PartName="/ppt/slides/slide917.xml" ContentType="application/vnd.openxmlformats-officedocument.presentationml.slide+xml"/>
  <Override PartName="/ppt/slides/slide918.xml" ContentType="application/vnd.openxmlformats-officedocument.presentationml.slide+xml"/>
  <Override PartName="/ppt/slides/slide919.xml" ContentType="application/vnd.openxmlformats-officedocument.presentationml.slide+xml"/>
  <Override PartName="/ppt/slides/slide920.xml" ContentType="application/vnd.openxmlformats-officedocument.presentationml.slide+xml"/>
  <Override PartName="/ppt/slides/slide921.xml" ContentType="application/vnd.openxmlformats-officedocument.presentationml.slide+xml"/>
  <Override PartName="/ppt/slides/slide922.xml" ContentType="application/vnd.openxmlformats-officedocument.presentationml.slide+xml"/>
  <Override PartName="/ppt/slides/slide923.xml" ContentType="application/vnd.openxmlformats-officedocument.presentationml.slide+xml"/>
  <Override PartName="/ppt/slides/slide924.xml" ContentType="application/vnd.openxmlformats-officedocument.presentationml.slide+xml"/>
  <Override PartName="/ppt/slides/slide925.xml" ContentType="application/vnd.openxmlformats-officedocument.presentationml.slide+xml"/>
  <Override PartName="/ppt/slides/slide926.xml" ContentType="application/vnd.openxmlformats-officedocument.presentationml.slide+xml"/>
  <Override PartName="/ppt/slides/slide927.xml" ContentType="application/vnd.openxmlformats-officedocument.presentationml.slide+xml"/>
  <Override PartName="/ppt/slides/slide928.xml" ContentType="application/vnd.openxmlformats-officedocument.presentationml.slide+xml"/>
  <Override PartName="/ppt/slides/slide929.xml" ContentType="application/vnd.openxmlformats-officedocument.presentationml.slide+xml"/>
  <Override PartName="/ppt/slides/slide930.xml" ContentType="application/vnd.openxmlformats-officedocument.presentationml.slide+xml"/>
  <Override PartName="/ppt/slides/slide931.xml" ContentType="application/vnd.openxmlformats-officedocument.presentationml.slide+xml"/>
  <Override PartName="/ppt/slides/slide932.xml" ContentType="application/vnd.openxmlformats-officedocument.presentationml.slide+xml"/>
  <Override PartName="/ppt/slides/slide933.xml" ContentType="application/vnd.openxmlformats-officedocument.presentationml.slide+xml"/>
  <Override PartName="/ppt/slides/slide934.xml" ContentType="application/vnd.openxmlformats-officedocument.presentationml.slide+xml"/>
  <Override PartName="/ppt/slides/slide935.xml" ContentType="application/vnd.openxmlformats-officedocument.presentationml.slide+xml"/>
  <Override PartName="/ppt/slides/slide936.xml" ContentType="application/vnd.openxmlformats-officedocument.presentationml.slide+xml"/>
  <Override PartName="/ppt/slides/slide937.xml" ContentType="application/vnd.openxmlformats-officedocument.presentationml.slide+xml"/>
  <Override PartName="/ppt/slides/slide938.xml" ContentType="application/vnd.openxmlformats-officedocument.presentationml.slide+xml"/>
  <Override PartName="/ppt/slides/slide939.xml" ContentType="application/vnd.openxmlformats-officedocument.presentationml.slide+xml"/>
  <Override PartName="/ppt/slides/slide940.xml" ContentType="application/vnd.openxmlformats-officedocument.presentationml.slide+xml"/>
  <Override PartName="/ppt/slides/slide941.xml" ContentType="application/vnd.openxmlformats-officedocument.presentationml.slide+xml"/>
  <Override PartName="/ppt/slides/slide942.xml" ContentType="application/vnd.openxmlformats-officedocument.presentationml.slide+xml"/>
  <Override PartName="/ppt/slides/slide943.xml" ContentType="application/vnd.openxmlformats-officedocument.presentationml.slide+xml"/>
  <Override PartName="/ppt/slides/slide944.xml" ContentType="application/vnd.openxmlformats-officedocument.presentationml.slide+xml"/>
  <Override PartName="/ppt/slides/slide945.xml" ContentType="application/vnd.openxmlformats-officedocument.presentationml.slide+xml"/>
  <Override PartName="/ppt/slides/slide946.xml" ContentType="application/vnd.openxmlformats-officedocument.presentationml.slide+xml"/>
  <Override PartName="/ppt/slides/slide947.xml" ContentType="application/vnd.openxmlformats-officedocument.presentationml.slide+xml"/>
  <Override PartName="/ppt/slides/slide948.xml" ContentType="application/vnd.openxmlformats-officedocument.presentationml.slide+xml"/>
  <Override PartName="/ppt/slides/slide949.xml" ContentType="application/vnd.openxmlformats-officedocument.presentationml.slide+xml"/>
  <Override PartName="/ppt/slides/slide950.xml" ContentType="application/vnd.openxmlformats-officedocument.presentationml.slide+xml"/>
  <Override PartName="/ppt/slides/slide951.xml" ContentType="application/vnd.openxmlformats-officedocument.presentationml.slide+xml"/>
  <Override PartName="/ppt/slides/slide952.xml" ContentType="application/vnd.openxmlformats-officedocument.presentationml.slide+xml"/>
  <Override PartName="/ppt/slides/slide953.xml" ContentType="application/vnd.openxmlformats-officedocument.presentationml.slide+xml"/>
  <Override PartName="/ppt/slides/slide954.xml" ContentType="application/vnd.openxmlformats-officedocument.presentationml.slide+xml"/>
  <Override PartName="/ppt/slides/slide955.xml" ContentType="application/vnd.openxmlformats-officedocument.presentationml.slide+xml"/>
  <Override PartName="/ppt/slides/slide956.xml" ContentType="application/vnd.openxmlformats-officedocument.presentationml.slide+xml"/>
  <Override PartName="/ppt/slides/slide957.xml" ContentType="application/vnd.openxmlformats-officedocument.presentationml.slide+xml"/>
  <Override PartName="/ppt/slides/slide958.xml" ContentType="application/vnd.openxmlformats-officedocument.presentationml.slide+xml"/>
  <Override PartName="/ppt/slides/slide959.xml" ContentType="application/vnd.openxmlformats-officedocument.presentationml.slide+xml"/>
  <Override PartName="/ppt/slides/slide960.xml" ContentType="application/vnd.openxmlformats-officedocument.presentationml.slide+xml"/>
  <Override PartName="/ppt/slides/slide961.xml" ContentType="application/vnd.openxmlformats-officedocument.presentationml.slide+xml"/>
  <Override PartName="/ppt/slides/slide962.xml" ContentType="application/vnd.openxmlformats-officedocument.presentationml.slide+xml"/>
  <Override PartName="/ppt/slides/slide963.xml" ContentType="application/vnd.openxmlformats-officedocument.presentationml.slide+xml"/>
  <Override PartName="/ppt/slides/slide964.xml" ContentType="application/vnd.openxmlformats-officedocument.presentationml.slide+xml"/>
  <Override PartName="/ppt/slides/slide965.xml" ContentType="application/vnd.openxmlformats-officedocument.presentationml.slide+xml"/>
  <Override PartName="/ppt/slides/slide966.xml" ContentType="application/vnd.openxmlformats-officedocument.presentationml.slide+xml"/>
  <Override PartName="/ppt/slides/slide967.xml" ContentType="application/vnd.openxmlformats-officedocument.presentationml.slide+xml"/>
  <Override PartName="/ppt/slides/slide968.xml" ContentType="application/vnd.openxmlformats-officedocument.presentationml.slide+xml"/>
  <Override PartName="/ppt/slides/slide969.xml" ContentType="application/vnd.openxmlformats-officedocument.presentationml.slide+xml"/>
  <Override PartName="/ppt/slides/slide970.xml" ContentType="application/vnd.openxmlformats-officedocument.presentationml.slide+xml"/>
  <Override PartName="/ppt/slides/slide971.xml" ContentType="application/vnd.openxmlformats-officedocument.presentationml.slide+xml"/>
  <Override PartName="/ppt/slides/slide972.xml" ContentType="application/vnd.openxmlformats-officedocument.presentationml.slide+xml"/>
  <Override PartName="/ppt/slides/slide973.xml" ContentType="application/vnd.openxmlformats-officedocument.presentationml.slide+xml"/>
  <Override PartName="/ppt/slides/slide974.xml" ContentType="application/vnd.openxmlformats-officedocument.presentationml.slide+xml"/>
  <Override PartName="/ppt/slides/slide975.xml" ContentType="application/vnd.openxmlformats-officedocument.presentationml.slide+xml"/>
  <Override PartName="/ppt/slides/slide976.xml" ContentType="application/vnd.openxmlformats-officedocument.presentationml.slide+xml"/>
  <Override PartName="/ppt/slides/slide977.xml" ContentType="application/vnd.openxmlformats-officedocument.presentationml.slide+xml"/>
  <Override PartName="/ppt/slides/slide978.xml" ContentType="application/vnd.openxmlformats-officedocument.presentationml.slide+xml"/>
  <Override PartName="/ppt/slides/slide979.xml" ContentType="application/vnd.openxmlformats-officedocument.presentationml.slide+xml"/>
  <Override PartName="/ppt/slides/slide980.xml" ContentType="application/vnd.openxmlformats-officedocument.presentationml.slide+xml"/>
  <Override PartName="/ppt/slides/slide981.xml" ContentType="application/vnd.openxmlformats-officedocument.presentationml.slide+xml"/>
  <Override PartName="/ppt/slides/slide982.xml" ContentType="application/vnd.openxmlformats-officedocument.presentationml.slide+xml"/>
  <Override PartName="/ppt/slides/slide983.xml" ContentType="application/vnd.openxmlformats-officedocument.presentationml.slide+xml"/>
  <Override PartName="/ppt/slides/slide984.xml" ContentType="application/vnd.openxmlformats-officedocument.presentationml.slide+xml"/>
  <Override PartName="/ppt/slides/slide985.xml" ContentType="application/vnd.openxmlformats-officedocument.presentationml.slide+xml"/>
  <Override PartName="/ppt/slides/slide986.xml" ContentType="application/vnd.openxmlformats-officedocument.presentationml.slide+xml"/>
  <Override PartName="/ppt/slides/slide987.xml" ContentType="application/vnd.openxmlformats-officedocument.presentationml.slide+xml"/>
  <Override PartName="/ppt/slides/slide988.xml" ContentType="application/vnd.openxmlformats-officedocument.presentationml.slide+xml"/>
  <Override PartName="/ppt/slides/slide989.xml" ContentType="application/vnd.openxmlformats-officedocument.presentationml.slide+xml"/>
  <Override PartName="/ppt/slides/slide990.xml" ContentType="application/vnd.openxmlformats-officedocument.presentationml.slide+xml"/>
  <Override PartName="/ppt/slides/slide991.xml" ContentType="application/vnd.openxmlformats-officedocument.presentationml.slide+xml"/>
  <Override PartName="/ppt/slides/slide992.xml" ContentType="application/vnd.openxmlformats-officedocument.presentationml.slide+xml"/>
  <Override PartName="/ppt/slides/slide993.xml" ContentType="application/vnd.openxmlformats-officedocument.presentationml.slide+xml"/>
  <Override PartName="/ppt/slides/slide994.xml" ContentType="application/vnd.openxmlformats-officedocument.presentationml.slide+xml"/>
  <Override PartName="/ppt/slides/slide995.xml" ContentType="application/vnd.openxmlformats-officedocument.presentationml.slide+xml"/>
  <Override PartName="/ppt/slides/slide996.xml" ContentType="application/vnd.openxmlformats-officedocument.presentationml.slide+xml"/>
  <Override PartName="/ppt/slides/slide997.xml" ContentType="application/vnd.openxmlformats-officedocument.presentationml.slide+xml"/>
  <Override PartName="/ppt/slides/slide998.xml" ContentType="application/vnd.openxmlformats-officedocument.presentationml.slide+xml"/>
  <Override PartName="/ppt/slides/slide999.xml" ContentType="application/vnd.openxmlformats-officedocument.presentationml.slide+xml"/>
  <Override PartName="/ppt/slides/slide1000.xml" ContentType="application/vnd.openxmlformats-officedocument.presentationml.slide+xml"/>
  <Override PartName="/ppt/slides/slide1001.xml" ContentType="application/vnd.openxmlformats-officedocument.presentationml.slide+xml"/>
  <Override PartName="/ppt/slides/slide1002.xml" ContentType="application/vnd.openxmlformats-officedocument.presentationml.slide+xml"/>
  <Override PartName="/ppt/slides/slide1003.xml" ContentType="application/vnd.openxmlformats-officedocument.presentationml.slide+xml"/>
  <Override PartName="/ppt/slides/slide1004.xml" ContentType="application/vnd.openxmlformats-officedocument.presentationml.slide+xml"/>
  <Override PartName="/ppt/slides/slide1005.xml" ContentType="application/vnd.openxmlformats-officedocument.presentationml.slide+xml"/>
  <Override PartName="/ppt/slides/slide1006.xml" ContentType="application/vnd.openxmlformats-officedocument.presentationml.slide+xml"/>
  <Override PartName="/ppt/slides/slide1007.xml" ContentType="application/vnd.openxmlformats-officedocument.presentationml.slide+xml"/>
  <Override PartName="/ppt/slides/slide1008.xml" ContentType="application/vnd.openxmlformats-officedocument.presentationml.slide+xml"/>
  <Override PartName="/ppt/slides/slide1009.xml" ContentType="application/vnd.openxmlformats-officedocument.presentationml.slide+xml"/>
  <Override PartName="/ppt/slides/slide1010.xml" ContentType="application/vnd.openxmlformats-officedocument.presentationml.slide+xml"/>
  <Override PartName="/ppt/slides/slide1011.xml" ContentType="application/vnd.openxmlformats-officedocument.presentationml.slide+xml"/>
  <Override PartName="/ppt/slides/slide1012.xml" ContentType="application/vnd.openxmlformats-officedocument.presentationml.slide+xml"/>
  <Override PartName="/ppt/slides/slide1013.xml" ContentType="application/vnd.openxmlformats-officedocument.presentationml.slide+xml"/>
  <Override PartName="/ppt/slides/slide1014.xml" ContentType="application/vnd.openxmlformats-officedocument.presentationml.slide+xml"/>
  <Override PartName="/ppt/slides/slide1015.xml" ContentType="application/vnd.openxmlformats-officedocument.presentationml.slide+xml"/>
  <Override PartName="/ppt/slides/slide1016.xml" ContentType="application/vnd.openxmlformats-officedocument.presentationml.slide+xml"/>
  <Override PartName="/ppt/slides/slide1017.xml" ContentType="application/vnd.openxmlformats-officedocument.presentationml.slide+xml"/>
  <Override PartName="/ppt/slides/slide1018.xml" ContentType="application/vnd.openxmlformats-officedocument.presentationml.slide+xml"/>
  <Override PartName="/ppt/slides/slide1019.xml" ContentType="application/vnd.openxmlformats-officedocument.presentationml.slide+xml"/>
  <Override PartName="/ppt/slides/slide1020.xml" ContentType="application/vnd.openxmlformats-officedocument.presentationml.slide+xml"/>
  <Override PartName="/ppt/slides/slide1021.xml" ContentType="application/vnd.openxmlformats-officedocument.presentationml.slide+xml"/>
  <Override PartName="/ppt/slides/slide1022.xml" ContentType="application/vnd.openxmlformats-officedocument.presentationml.slide+xml"/>
  <Override PartName="/ppt/slides/slide1023.xml" ContentType="application/vnd.openxmlformats-officedocument.presentationml.slide+xml"/>
  <Override PartName="/ppt/slides/slide1024.xml" ContentType="application/vnd.openxmlformats-officedocument.presentationml.slide+xml"/>
  <Override PartName="/ppt/slides/slide1025.xml" ContentType="application/vnd.openxmlformats-officedocument.presentationml.slide+xml"/>
  <Override PartName="/ppt/slides/slide1026.xml" ContentType="application/vnd.openxmlformats-officedocument.presentationml.slide+xml"/>
  <Override PartName="/ppt/slides/slide1027.xml" ContentType="application/vnd.openxmlformats-officedocument.presentationml.slide+xml"/>
  <Override PartName="/ppt/slides/slide1028.xml" ContentType="application/vnd.openxmlformats-officedocument.presentationml.slide+xml"/>
  <Override PartName="/ppt/slides/slide1029.xml" ContentType="application/vnd.openxmlformats-officedocument.presentationml.slide+xml"/>
  <Override PartName="/ppt/slides/slide1030.xml" ContentType="application/vnd.openxmlformats-officedocument.presentationml.slide+xml"/>
  <Override PartName="/ppt/slides/slide1031.xml" ContentType="application/vnd.openxmlformats-officedocument.presentationml.slide+xml"/>
  <Override PartName="/ppt/slides/slide1032.xml" ContentType="application/vnd.openxmlformats-officedocument.presentationml.slide+xml"/>
  <Override PartName="/ppt/slides/slide1033.xml" ContentType="application/vnd.openxmlformats-officedocument.presentationml.slide+xml"/>
  <Override PartName="/ppt/slides/slide1034.xml" ContentType="application/vnd.openxmlformats-officedocument.presentationml.slide+xml"/>
  <Override PartName="/ppt/slides/slide1035.xml" ContentType="application/vnd.openxmlformats-officedocument.presentationml.slide+xml"/>
  <Override PartName="/ppt/slides/slide1036.xml" ContentType="application/vnd.openxmlformats-officedocument.presentationml.slide+xml"/>
  <Override PartName="/ppt/slides/slide1037.xml" ContentType="application/vnd.openxmlformats-officedocument.presentationml.slide+xml"/>
  <Override PartName="/ppt/slides/slide1038.xml" ContentType="application/vnd.openxmlformats-officedocument.presentationml.slide+xml"/>
  <Override PartName="/ppt/slides/slide1039.xml" ContentType="application/vnd.openxmlformats-officedocument.presentationml.slide+xml"/>
  <Override PartName="/ppt/slides/slide1040.xml" ContentType="application/vnd.openxmlformats-officedocument.presentationml.slide+xml"/>
  <Override PartName="/ppt/slides/slide1041.xml" ContentType="application/vnd.openxmlformats-officedocument.presentationml.slide+xml"/>
  <Override PartName="/ppt/slides/slide1042.xml" ContentType="application/vnd.openxmlformats-officedocument.presentationml.slide+xml"/>
  <Override PartName="/ppt/slides/slide1043.xml" ContentType="application/vnd.openxmlformats-officedocument.presentationml.slide+xml"/>
  <Override PartName="/ppt/slides/slide1044.xml" ContentType="application/vnd.openxmlformats-officedocument.presentationml.slide+xml"/>
  <Override PartName="/ppt/slides/slide1045.xml" ContentType="application/vnd.openxmlformats-officedocument.presentationml.slide+xml"/>
  <Override PartName="/ppt/slides/slide1046.xml" ContentType="application/vnd.openxmlformats-officedocument.presentationml.slide+xml"/>
  <Override PartName="/ppt/slides/slide1047.xml" ContentType="application/vnd.openxmlformats-officedocument.presentationml.slide+xml"/>
  <Override PartName="/ppt/slides/slide1048.xml" ContentType="application/vnd.openxmlformats-officedocument.presentationml.slide+xml"/>
  <Override PartName="/ppt/slides/slide1049.xml" ContentType="application/vnd.openxmlformats-officedocument.presentationml.slide+xml"/>
  <Override PartName="/ppt/slides/slide1050.xml" ContentType="application/vnd.openxmlformats-officedocument.presentationml.slide+xml"/>
  <Override PartName="/ppt/slides/slide1051.xml" ContentType="application/vnd.openxmlformats-officedocument.presentationml.slide+xml"/>
  <Override PartName="/ppt/slides/slide1052.xml" ContentType="application/vnd.openxmlformats-officedocument.presentationml.slide+xml"/>
  <Override PartName="/ppt/slides/slide1053.xml" ContentType="application/vnd.openxmlformats-officedocument.presentationml.slide+xml"/>
  <Override PartName="/ppt/slides/slide1054.xml" ContentType="application/vnd.openxmlformats-officedocument.presentationml.slide+xml"/>
  <Override PartName="/ppt/slides/slide1055.xml" ContentType="application/vnd.openxmlformats-officedocument.presentationml.slide+xml"/>
  <Override PartName="/ppt/slides/slide1056.xml" ContentType="application/vnd.openxmlformats-officedocument.presentationml.slide+xml"/>
  <Override PartName="/ppt/slides/slide1057.xml" ContentType="application/vnd.openxmlformats-officedocument.presentationml.slide+xml"/>
  <Override PartName="/ppt/slides/slide1058.xml" ContentType="application/vnd.openxmlformats-officedocument.presentationml.slide+xml"/>
  <Override PartName="/ppt/slides/slide1059.xml" ContentType="application/vnd.openxmlformats-officedocument.presentationml.slide+xml"/>
  <Override PartName="/ppt/slides/slide1060.xml" ContentType="application/vnd.openxmlformats-officedocument.presentationml.slide+xml"/>
  <Override PartName="/ppt/slides/slide1061.xml" ContentType="application/vnd.openxmlformats-officedocument.presentationml.slide+xml"/>
  <Override PartName="/ppt/slides/slide1062.xml" ContentType="application/vnd.openxmlformats-officedocument.presentationml.slide+xml"/>
  <Override PartName="/ppt/slides/slide1063.xml" ContentType="application/vnd.openxmlformats-officedocument.presentationml.slide+xml"/>
  <Override PartName="/ppt/slides/slide1064.xml" ContentType="application/vnd.openxmlformats-officedocument.presentationml.slide+xml"/>
  <Override PartName="/ppt/slides/slide1065.xml" ContentType="application/vnd.openxmlformats-officedocument.presentationml.slide+xml"/>
  <Override PartName="/ppt/slides/slide1066.xml" ContentType="application/vnd.openxmlformats-officedocument.presentationml.slide+xml"/>
  <Override PartName="/ppt/slides/slide1067.xml" ContentType="application/vnd.openxmlformats-officedocument.presentationml.slide+xml"/>
  <Override PartName="/ppt/slides/slide1068.xml" ContentType="application/vnd.openxmlformats-officedocument.presentationml.slide+xml"/>
  <Override PartName="/ppt/slides/slide1069.xml" ContentType="application/vnd.openxmlformats-officedocument.presentationml.slide+xml"/>
  <Override PartName="/ppt/slides/slide1070.xml" ContentType="application/vnd.openxmlformats-officedocument.presentationml.slide+xml"/>
  <Override PartName="/ppt/slides/slide1071.xml" ContentType="application/vnd.openxmlformats-officedocument.presentationml.slide+xml"/>
  <Override PartName="/ppt/slides/slide1072.xml" ContentType="application/vnd.openxmlformats-officedocument.presentationml.slide+xml"/>
  <Override PartName="/ppt/slides/slide1073.xml" ContentType="application/vnd.openxmlformats-officedocument.presentationml.slide+xml"/>
  <Override PartName="/ppt/slides/slide1074.xml" ContentType="application/vnd.openxmlformats-officedocument.presentationml.slide+xml"/>
  <Override PartName="/ppt/slides/slide1075.xml" ContentType="application/vnd.openxmlformats-officedocument.presentationml.slide+xml"/>
  <Override PartName="/ppt/slides/slide1076.xml" ContentType="application/vnd.openxmlformats-officedocument.presentationml.slide+xml"/>
  <Override PartName="/ppt/slides/slide1077.xml" ContentType="application/vnd.openxmlformats-officedocument.presentationml.slide+xml"/>
  <Override PartName="/ppt/slides/slide1078.xml" ContentType="application/vnd.openxmlformats-officedocument.presentationml.slide+xml"/>
  <Override PartName="/ppt/slides/slide1079.xml" ContentType="application/vnd.openxmlformats-officedocument.presentationml.slide+xml"/>
  <Override PartName="/ppt/slides/slide1080.xml" ContentType="application/vnd.openxmlformats-officedocument.presentationml.slide+xml"/>
  <Override PartName="/ppt/slides/slide1081.xml" ContentType="application/vnd.openxmlformats-officedocument.presentationml.slide+xml"/>
  <Override PartName="/ppt/slides/slide1082.xml" ContentType="application/vnd.openxmlformats-officedocument.presentationml.slide+xml"/>
  <Override PartName="/ppt/slides/slide1083.xml" ContentType="application/vnd.openxmlformats-officedocument.presentationml.slide+xml"/>
  <Override PartName="/ppt/slides/slide1084.xml" ContentType="application/vnd.openxmlformats-officedocument.presentationml.slide+xml"/>
  <Override PartName="/ppt/slides/slide1085.xml" ContentType="application/vnd.openxmlformats-officedocument.presentationml.slide+xml"/>
  <Override PartName="/ppt/slides/slide1086.xml" ContentType="application/vnd.openxmlformats-officedocument.presentationml.slide+xml"/>
  <Override PartName="/ppt/slides/slide1087.xml" ContentType="application/vnd.openxmlformats-officedocument.presentationml.slide+xml"/>
  <Override PartName="/ppt/slides/slide1088.xml" ContentType="application/vnd.openxmlformats-officedocument.presentationml.slide+xml"/>
  <Override PartName="/ppt/slides/slide1089.xml" ContentType="application/vnd.openxmlformats-officedocument.presentationml.slide+xml"/>
  <Override PartName="/ppt/slides/slide1090.xml" ContentType="application/vnd.openxmlformats-officedocument.presentationml.slide+xml"/>
  <Override PartName="/ppt/slides/slide1091.xml" ContentType="application/vnd.openxmlformats-officedocument.presentationml.slide+xml"/>
  <Override PartName="/ppt/slides/slide1092.xml" ContentType="application/vnd.openxmlformats-officedocument.presentationml.slide+xml"/>
  <Override PartName="/ppt/slides/slide1093.xml" ContentType="application/vnd.openxmlformats-officedocument.presentationml.slide+xml"/>
  <Override PartName="/ppt/slides/slide1094.xml" ContentType="application/vnd.openxmlformats-officedocument.presentationml.slide+xml"/>
  <Override PartName="/ppt/slides/slide1095.xml" ContentType="application/vnd.openxmlformats-officedocument.presentationml.slide+xml"/>
  <Override PartName="/ppt/slides/slide1096.xml" ContentType="application/vnd.openxmlformats-officedocument.presentationml.slide+xml"/>
  <Override PartName="/ppt/slides/slide1097.xml" ContentType="application/vnd.openxmlformats-officedocument.presentationml.slide+xml"/>
  <Override PartName="/ppt/slides/slide1098.xml" ContentType="application/vnd.openxmlformats-officedocument.presentationml.slide+xml"/>
  <Override PartName="/ppt/slides/slide1099.xml" ContentType="application/vnd.openxmlformats-officedocument.presentationml.slide+xml"/>
  <Override PartName="/ppt/slides/slide1100.xml" ContentType="application/vnd.openxmlformats-officedocument.presentationml.slide+xml"/>
  <Override PartName="/ppt/slides/slide1101.xml" ContentType="application/vnd.openxmlformats-officedocument.presentationml.slide+xml"/>
  <Override PartName="/ppt/slides/slide1102.xml" ContentType="application/vnd.openxmlformats-officedocument.presentationml.slide+xml"/>
  <Override PartName="/ppt/slides/slide1103.xml" ContentType="application/vnd.openxmlformats-officedocument.presentationml.slide+xml"/>
  <Override PartName="/ppt/slides/slide1104.xml" ContentType="application/vnd.openxmlformats-officedocument.presentationml.slide+xml"/>
  <Override PartName="/ppt/slides/slide1105.xml" ContentType="application/vnd.openxmlformats-officedocument.presentationml.slide+xml"/>
  <Override PartName="/ppt/slides/slide1106.xml" ContentType="application/vnd.openxmlformats-officedocument.presentationml.slide+xml"/>
  <Override PartName="/ppt/slides/slide1107.xml" ContentType="application/vnd.openxmlformats-officedocument.presentationml.slide+xml"/>
  <Override PartName="/ppt/slides/slide1108.xml" ContentType="application/vnd.openxmlformats-officedocument.presentationml.slide+xml"/>
  <Override PartName="/ppt/slides/slide1109.xml" ContentType="application/vnd.openxmlformats-officedocument.presentationml.slide+xml"/>
  <Override PartName="/ppt/slides/slide1110.xml" ContentType="application/vnd.openxmlformats-officedocument.presentationml.slide+xml"/>
  <Override PartName="/ppt/slides/slide1111.xml" ContentType="application/vnd.openxmlformats-officedocument.presentationml.slide+xml"/>
  <Override PartName="/ppt/slides/slide1112.xml" ContentType="application/vnd.openxmlformats-officedocument.presentationml.slide+xml"/>
  <Override PartName="/ppt/slides/slide1113.xml" ContentType="application/vnd.openxmlformats-officedocument.presentationml.slide+xml"/>
  <Override PartName="/ppt/slides/slide1114.xml" ContentType="application/vnd.openxmlformats-officedocument.presentationml.slide+xml"/>
  <Override PartName="/ppt/slides/slide1115.xml" ContentType="application/vnd.openxmlformats-officedocument.presentationml.slide+xml"/>
  <Override PartName="/ppt/slides/slide1116.xml" ContentType="application/vnd.openxmlformats-officedocument.presentationml.slide+xml"/>
  <Override PartName="/ppt/slides/slide1117.xml" ContentType="application/vnd.openxmlformats-officedocument.presentationml.slide+xml"/>
  <Override PartName="/ppt/slides/slide1118.xml" ContentType="application/vnd.openxmlformats-officedocument.presentationml.slide+xml"/>
  <Override PartName="/ppt/slides/slide1119.xml" ContentType="application/vnd.openxmlformats-officedocument.presentationml.slide+xml"/>
  <Override PartName="/ppt/slides/slide1120.xml" ContentType="application/vnd.openxmlformats-officedocument.presentationml.slide+xml"/>
  <Override PartName="/ppt/slides/slide1121.xml" ContentType="application/vnd.openxmlformats-officedocument.presentationml.slide+xml"/>
  <Override PartName="/ppt/slides/slide1122.xml" ContentType="application/vnd.openxmlformats-officedocument.presentationml.slide+xml"/>
  <Override PartName="/ppt/slides/slide1123.xml" ContentType="application/vnd.openxmlformats-officedocument.presentationml.slide+xml"/>
  <Override PartName="/ppt/slides/slide1124.xml" ContentType="application/vnd.openxmlformats-officedocument.presentationml.slide+xml"/>
  <Override PartName="/ppt/slides/slide1125.xml" ContentType="application/vnd.openxmlformats-officedocument.presentationml.slide+xml"/>
  <Override PartName="/ppt/slides/slide1126.xml" ContentType="application/vnd.openxmlformats-officedocument.presentationml.slide+xml"/>
  <Override PartName="/ppt/slides/slide1127.xml" ContentType="application/vnd.openxmlformats-officedocument.presentationml.slide+xml"/>
  <Override PartName="/ppt/slides/slide1128.xml" ContentType="application/vnd.openxmlformats-officedocument.presentationml.slide+xml"/>
  <Override PartName="/ppt/slides/slide1129.xml" ContentType="application/vnd.openxmlformats-officedocument.presentationml.slide+xml"/>
  <Override PartName="/ppt/slides/slide1130.xml" ContentType="application/vnd.openxmlformats-officedocument.presentationml.slide+xml"/>
  <Override PartName="/ppt/slides/slide1131.xml" ContentType="application/vnd.openxmlformats-officedocument.presentationml.slide+xml"/>
  <Override PartName="/ppt/slides/slide1132.xml" ContentType="application/vnd.openxmlformats-officedocument.presentationml.slide+xml"/>
  <Override PartName="/ppt/slides/slide1133.xml" ContentType="application/vnd.openxmlformats-officedocument.presentationml.slide+xml"/>
  <Override PartName="/ppt/slides/slide1134.xml" ContentType="application/vnd.openxmlformats-officedocument.presentationml.slide+xml"/>
  <Override PartName="/ppt/slides/slide1135.xml" ContentType="application/vnd.openxmlformats-officedocument.presentationml.slide+xml"/>
  <Override PartName="/ppt/slides/slide1136.xml" ContentType="application/vnd.openxmlformats-officedocument.presentationml.slide+xml"/>
  <Override PartName="/ppt/slides/slide1137.xml" ContentType="application/vnd.openxmlformats-officedocument.presentationml.slide+xml"/>
  <Override PartName="/ppt/slides/slide1138.xml" ContentType="application/vnd.openxmlformats-officedocument.presentationml.slide+xml"/>
  <Override PartName="/ppt/slides/slide1139.xml" ContentType="application/vnd.openxmlformats-officedocument.presentationml.slide+xml"/>
  <Override PartName="/ppt/slides/slide1140.xml" ContentType="application/vnd.openxmlformats-officedocument.presentationml.slide+xml"/>
  <Override PartName="/ppt/slides/slide1141.xml" ContentType="application/vnd.openxmlformats-officedocument.presentationml.slide+xml"/>
  <Override PartName="/ppt/slides/slide1142.xml" ContentType="application/vnd.openxmlformats-officedocument.presentationml.slide+xml"/>
  <Override PartName="/ppt/slides/slide1143.xml" ContentType="application/vnd.openxmlformats-officedocument.presentationml.slide+xml"/>
  <Override PartName="/ppt/slides/slide1144.xml" ContentType="application/vnd.openxmlformats-officedocument.presentationml.slide+xml"/>
  <Override PartName="/ppt/slides/slide1145.xml" ContentType="application/vnd.openxmlformats-officedocument.presentationml.slide+xml"/>
  <Override PartName="/ppt/slides/slide1146.xml" ContentType="application/vnd.openxmlformats-officedocument.presentationml.slide+xml"/>
  <Override PartName="/ppt/slides/slide1147.xml" ContentType="application/vnd.openxmlformats-officedocument.presentationml.slide+xml"/>
  <Override PartName="/ppt/slides/slide1148.xml" ContentType="application/vnd.openxmlformats-officedocument.presentationml.slide+xml"/>
  <Override PartName="/ppt/slides/slide1149.xml" ContentType="application/vnd.openxmlformats-officedocument.presentationml.slide+xml"/>
  <Override PartName="/ppt/slides/slide1150.xml" ContentType="application/vnd.openxmlformats-officedocument.presentationml.slide+xml"/>
  <Override PartName="/ppt/slides/slide1151.xml" ContentType="application/vnd.openxmlformats-officedocument.presentationml.slide+xml"/>
  <Override PartName="/ppt/slides/slide1152.xml" ContentType="application/vnd.openxmlformats-officedocument.presentationml.slide+xml"/>
  <Override PartName="/ppt/slides/slide1153.xml" ContentType="application/vnd.openxmlformats-officedocument.presentationml.slide+xml"/>
  <Override PartName="/ppt/slides/slide1154.xml" ContentType="application/vnd.openxmlformats-officedocument.presentationml.slide+xml"/>
  <Override PartName="/ppt/slides/slide1155.xml" ContentType="application/vnd.openxmlformats-officedocument.presentationml.slide+xml"/>
  <Override PartName="/ppt/slides/slide1156.xml" ContentType="application/vnd.openxmlformats-officedocument.presentationml.slide+xml"/>
  <Override PartName="/ppt/slides/slide1157.xml" ContentType="application/vnd.openxmlformats-officedocument.presentationml.slide+xml"/>
  <Override PartName="/ppt/slides/slide1158.xml" ContentType="application/vnd.openxmlformats-officedocument.presentationml.slide+xml"/>
  <Override PartName="/ppt/slides/slide1159.xml" ContentType="application/vnd.openxmlformats-officedocument.presentationml.slide+xml"/>
  <Override PartName="/ppt/slides/slide1160.xml" ContentType="application/vnd.openxmlformats-officedocument.presentationml.slide+xml"/>
  <Override PartName="/ppt/slides/slide1161.xml" ContentType="application/vnd.openxmlformats-officedocument.presentationml.slide+xml"/>
  <Override PartName="/ppt/slides/slide1162.xml" ContentType="application/vnd.openxmlformats-officedocument.presentationml.slide+xml"/>
  <Override PartName="/ppt/slides/slide1163.xml" ContentType="application/vnd.openxmlformats-officedocument.presentationml.slide+xml"/>
  <Override PartName="/ppt/slides/slide1164.xml" ContentType="application/vnd.openxmlformats-officedocument.presentationml.slide+xml"/>
  <Override PartName="/ppt/slides/slide1165.xml" ContentType="application/vnd.openxmlformats-officedocument.presentationml.slide+xml"/>
  <Override PartName="/ppt/slides/slide1166.xml" ContentType="application/vnd.openxmlformats-officedocument.presentationml.slide+xml"/>
  <Override PartName="/ppt/slides/slide1167.xml" ContentType="application/vnd.openxmlformats-officedocument.presentationml.slide+xml"/>
  <Override PartName="/ppt/slides/slide1168.xml" ContentType="application/vnd.openxmlformats-officedocument.presentationml.slide+xml"/>
  <Override PartName="/ppt/slides/slide1169.xml" ContentType="application/vnd.openxmlformats-officedocument.presentationml.slide+xml"/>
  <Override PartName="/ppt/slides/slide1170.xml" ContentType="application/vnd.openxmlformats-officedocument.presentationml.slide+xml"/>
  <Override PartName="/ppt/slides/slide1171.xml" ContentType="application/vnd.openxmlformats-officedocument.presentationml.slide+xml"/>
  <Override PartName="/ppt/slides/slide1172.xml" ContentType="application/vnd.openxmlformats-officedocument.presentationml.slide+xml"/>
  <Override PartName="/ppt/slides/slide1173.xml" ContentType="application/vnd.openxmlformats-officedocument.presentationml.slide+xml"/>
  <Override PartName="/ppt/slides/slide1174.xml" ContentType="application/vnd.openxmlformats-officedocument.presentationml.slide+xml"/>
  <Override PartName="/ppt/slides/slide1175.xml" ContentType="application/vnd.openxmlformats-officedocument.presentationml.slide+xml"/>
  <Override PartName="/ppt/slides/slide1176.xml" ContentType="application/vnd.openxmlformats-officedocument.presentationml.slide+xml"/>
  <Override PartName="/ppt/slides/slide1177.xml" ContentType="application/vnd.openxmlformats-officedocument.presentationml.slide+xml"/>
  <Override PartName="/ppt/slides/slide1178.xml" ContentType="application/vnd.openxmlformats-officedocument.presentationml.slide+xml"/>
  <Override PartName="/ppt/slides/slide1179.xml" ContentType="application/vnd.openxmlformats-officedocument.presentationml.slide+xml"/>
  <Override PartName="/ppt/slides/slide1180.xml" ContentType="application/vnd.openxmlformats-officedocument.presentationml.slide+xml"/>
  <Override PartName="/ppt/slides/slide1181.xml" ContentType="application/vnd.openxmlformats-officedocument.presentationml.slide+xml"/>
  <Override PartName="/ppt/slides/slide1182.xml" ContentType="application/vnd.openxmlformats-officedocument.presentationml.slide+xml"/>
  <Override PartName="/ppt/slides/slide1183.xml" ContentType="application/vnd.openxmlformats-officedocument.presentationml.slide+xml"/>
  <Override PartName="/ppt/slides/slide1184.xml" ContentType="application/vnd.openxmlformats-officedocument.presentationml.slide+xml"/>
  <Override PartName="/ppt/slides/slide1185.xml" ContentType="application/vnd.openxmlformats-officedocument.presentationml.slide+xml"/>
  <Override PartName="/ppt/slides/slide1186.xml" ContentType="application/vnd.openxmlformats-officedocument.presentationml.slide+xml"/>
  <Override PartName="/ppt/slides/slide1187.xml" ContentType="application/vnd.openxmlformats-officedocument.presentationml.slide+xml"/>
  <Override PartName="/ppt/slides/slide1188.xml" ContentType="application/vnd.openxmlformats-officedocument.presentationml.slide+xml"/>
  <Override PartName="/ppt/slides/slide1189.xml" ContentType="application/vnd.openxmlformats-officedocument.presentationml.slide+xml"/>
  <Override PartName="/ppt/slides/slide1190.xml" ContentType="application/vnd.openxmlformats-officedocument.presentationml.slide+xml"/>
  <Override PartName="/ppt/slides/slide1191.xml" ContentType="application/vnd.openxmlformats-officedocument.presentationml.slide+xml"/>
  <Override PartName="/ppt/slides/slide1192.xml" ContentType="application/vnd.openxmlformats-officedocument.presentationml.slide+xml"/>
  <Override PartName="/ppt/slides/slide1193.xml" ContentType="application/vnd.openxmlformats-officedocument.presentationml.slide+xml"/>
  <Override PartName="/ppt/slides/slide1194.xml" ContentType="application/vnd.openxmlformats-officedocument.presentationml.slide+xml"/>
  <Override PartName="/ppt/slides/slide1195.xml" ContentType="application/vnd.openxmlformats-officedocument.presentationml.slide+xml"/>
  <Override PartName="/ppt/slides/slide1196.xml" ContentType="application/vnd.openxmlformats-officedocument.presentationml.slide+xml"/>
  <Override PartName="/ppt/slides/slide1197.xml" ContentType="application/vnd.openxmlformats-officedocument.presentationml.slide+xml"/>
  <Override PartName="/ppt/slides/slide1198.xml" ContentType="application/vnd.openxmlformats-officedocument.presentationml.slide+xml"/>
  <Override PartName="/ppt/slides/slide1199.xml" ContentType="application/vnd.openxmlformats-officedocument.presentationml.slide+xml"/>
  <Override PartName="/ppt/slides/slide1200.xml" ContentType="application/vnd.openxmlformats-officedocument.presentationml.slide+xml"/>
  <Override PartName="/ppt/slides/slide1201.xml" ContentType="application/vnd.openxmlformats-officedocument.presentationml.slide+xml"/>
  <Override PartName="/ppt/slides/slide1202.xml" ContentType="application/vnd.openxmlformats-officedocument.presentationml.slide+xml"/>
  <Override PartName="/ppt/slides/slide1203.xml" ContentType="application/vnd.openxmlformats-officedocument.presentationml.slide+xml"/>
  <Override PartName="/ppt/slides/slide1204.xml" ContentType="application/vnd.openxmlformats-officedocument.presentationml.slide+xml"/>
  <Override PartName="/ppt/slides/slide1205.xml" ContentType="application/vnd.openxmlformats-officedocument.presentationml.slide+xml"/>
  <Override PartName="/ppt/slides/slide1206.xml" ContentType="application/vnd.openxmlformats-officedocument.presentationml.slide+xml"/>
  <Override PartName="/ppt/slides/slide1207.xml" ContentType="application/vnd.openxmlformats-officedocument.presentationml.slide+xml"/>
  <Override PartName="/ppt/slides/slide1208.xml" ContentType="application/vnd.openxmlformats-officedocument.presentationml.slide+xml"/>
  <Override PartName="/ppt/slides/slide1209.xml" ContentType="application/vnd.openxmlformats-officedocument.presentationml.slide+xml"/>
  <Override PartName="/ppt/slides/slide1210.xml" ContentType="application/vnd.openxmlformats-officedocument.presentationml.slide+xml"/>
  <Override PartName="/ppt/slides/slide1211.xml" ContentType="application/vnd.openxmlformats-officedocument.presentationml.slide+xml"/>
  <Override PartName="/ppt/slides/slide1212.xml" ContentType="application/vnd.openxmlformats-officedocument.presentationml.slide+xml"/>
  <Override PartName="/ppt/slides/slide1213.xml" ContentType="application/vnd.openxmlformats-officedocument.presentationml.slide+xml"/>
  <Override PartName="/ppt/slides/slide1214.xml" ContentType="application/vnd.openxmlformats-officedocument.presentationml.slide+xml"/>
  <Override PartName="/ppt/slides/slide1215.xml" ContentType="application/vnd.openxmlformats-officedocument.presentationml.slide+xml"/>
  <Override PartName="/ppt/slides/slide1216.xml" ContentType="application/vnd.openxmlformats-officedocument.presentationml.slide+xml"/>
  <Override PartName="/ppt/slides/slide1217.xml" ContentType="application/vnd.openxmlformats-officedocument.presentationml.slide+xml"/>
  <Override PartName="/ppt/slides/slide1218.xml" ContentType="application/vnd.openxmlformats-officedocument.presentationml.slide+xml"/>
  <Override PartName="/ppt/slides/slide1219.xml" ContentType="application/vnd.openxmlformats-officedocument.presentationml.slide+xml"/>
  <Override PartName="/ppt/slides/slide1220.xml" ContentType="application/vnd.openxmlformats-officedocument.presentationml.slide+xml"/>
  <Override PartName="/ppt/slides/slide1221.xml" ContentType="application/vnd.openxmlformats-officedocument.presentationml.slide+xml"/>
  <Override PartName="/ppt/slides/slide1222.xml" ContentType="application/vnd.openxmlformats-officedocument.presentationml.slide+xml"/>
  <Override PartName="/ppt/slides/slide1223.xml" ContentType="application/vnd.openxmlformats-officedocument.presentationml.slide+xml"/>
  <Override PartName="/ppt/slides/slide1224.xml" ContentType="application/vnd.openxmlformats-officedocument.presentationml.slide+xml"/>
  <Override PartName="/ppt/slides/slide1225.xml" ContentType="application/vnd.openxmlformats-officedocument.presentationml.slide+xml"/>
  <Override PartName="/ppt/slides/slide1226.xml" ContentType="application/vnd.openxmlformats-officedocument.presentationml.slide+xml"/>
  <Override PartName="/ppt/slides/slide1227.xml" ContentType="application/vnd.openxmlformats-officedocument.presentationml.slide+xml"/>
  <Override PartName="/ppt/slides/slide1228.xml" ContentType="application/vnd.openxmlformats-officedocument.presentationml.slide+xml"/>
  <Override PartName="/ppt/slides/slide1229.xml" ContentType="application/vnd.openxmlformats-officedocument.presentationml.slide+xml"/>
  <Override PartName="/ppt/slides/slide1230.xml" ContentType="application/vnd.openxmlformats-officedocument.presentationml.slide+xml"/>
  <Override PartName="/ppt/slides/slide1231.xml" ContentType="application/vnd.openxmlformats-officedocument.presentationml.slide+xml"/>
  <Override PartName="/ppt/slides/slide1232.xml" ContentType="application/vnd.openxmlformats-officedocument.presentationml.slide+xml"/>
  <Override PartName="/ppt/slides/slide1233.xml" ContentType="application/vnd.openxmlformats-officedocument.presentationml.slide+xml"/>
  <Override PartName="/ppt/slides/slide1234.xml" ContentType="application/vnd.openxmlformats-officedocument.presentationml.slide+xml"/>
  <Override PartName="/ppt/slides/slide1235.xml" ContentType="application/vnd.openxmlformats-officedocument.presentationml.slide+xml"/>
  <Override PartName="/ppt/slides/slide1236.xml" ContentType="application/vnd.openxmlformats-officedocument.presentationml.slide+xml"/>
  <Override PartName="/ppt/slides/slide1237.xml" ContentType="application/vnd.openxmlformats-officedocument.presentationml.slide+xml"/>
  <Override PartName="/ppt/slides/slide1238.xml" ContentType="application/vnd.openxmlformats-officedocument.presentationml.slide+xml"/>
  <Override PartName="/ppt/slides/slide1239.xml" ContentType="application/vnd.openxmlformats-officedocument.presentationml.slide+xml"/>
  <Override PartName="/ppt/slides/slide1240.xml" ContentType="application/vnd.openxmlformats-officedocument.presentationml.slide+xml"/>
  <Override PartName="/ppt/slides/slide1241.xml" ContentType="application/vnd.openxmlformats-officedocument.presentationml.slide+xml"/>
  <Override PartName="/ppt/slides/slide1242.xml" ContentType="application/vnd.openxmlformats-officedocument.presentationml.slide+xml"/>
  <Override PartName="/ppt/slides/slide1243.xml" ContentType="application/vnd.openxmlformats-officedocument.presentationml.slide+xml"/>
  <Override PartName="/ppt/slides/slide1244.xml" ContentType="application/vnd.openxmlformats-officedocument.presentationml.slide+xml"/>
  <Override PartName="/ppt/slides/slide1245.xml" ContentType="application/vnd.openxmlformats-officedocument.presentationml.slide+xml"/>
  <Override PartName="/ppt/slides/slide1246.xml" ContentType="application/vnd.openxmlformats-officedocument.presentationml.slide+xml"/>
  <Override PartName="/ppt/slides/slide1247.xml" ContentType="application/vnd.openxmlformats-officedocument.presentationml.slide+xml"/>
  <Override PartName="/ppt/slides/slide1248.xml" ContentType="application/vnd.openxmlformats-officedocument.presentationml.slide+xml"/>
  <Override PartName="/ppt/slides/slide1249.xml" ContentType="application/vnd.openxmlformats-officedocument.presentationml.slide+xml"/>
  <Override PartName="/ppt/slides/slide1250.xml" ContentType="application/vnd.openxmlformats-officedocument.presentationml.slide+xml"/>
  <Override PartName="/ppt/slides/slide1251.xml" ContentType="application/vnd.openxmlformats-officedocument.presentationml.slide+xml"/>
  <Override PartName="/ppt/slides/slide1252.xml" ContentType="application/vnd.openxmlformats-officedocument.presentationml.slide+xml"/>
  <Override PartName="/ppt/slides/slide1253.xml" ContentType="application/vnd.openxmlformats-officedocument.presentationml.slide+xml"/>
  <Override PartName="/ppt/slides/slide1254.xml" ContentType="application/vnd.openxmlformats-officedocument.presentationml.slide+xml"/>
  <Override PartName="/ppt/slides/slide1255.xml" ContentType="application/vnd.openxmlformats-officedocument.presentationml.slide+xml"/>
  <Override PartName="/ppt/slides/slide1256.xml" ContentType="application/vnd.openxmlformats-officedocument.presentationml.slide+xml"/>
  <Override PartName="/ppt/slides/slide1257.xml" ContentType="application/vnd.openxmlformats-officedocument.presentationml.slide+xml"/>
  <Override PartName="/ppt/slides/slide1258.xml" ContentType="application/vnd.openxmlformats-officedocument.presentationml.slide+xml"/>
  <Override PartName="/ppt/slides/slide1259.xml" ContentType="application/vnd.openxmlformats-officedocument.presentationml.slide+xml"/>
  <Override PartName="/ppt/slides/slide1260.xml" ContentType="application/vnd.openxmlformats-officedocument.presentationml.slide+xml"/>
  <Override PartName="/ppt/slides/slide1261.xml" ContentType="application/vnd.openxmlformats-officedocument.presentationml.slide+xml"/>
  <Override PartName="/ppt/slides/slide1262.xml" ContentType="application/vnd.openxmlformats-officedocument.presentationml.slide+xml"/>
  <Override PartName="/ppt/slides/slide1263.xml" ContentType="application/vnd.openxmlformats-officedocument.presentationml.slide+xml"/>
  <Override PartName="/ppt/slides/slide1264.xml" ContentType="application/vnd.openxmlformats-officedocument.presentationml.slide+xml"/>
  <Override PartName="/ppt/slides/slide1265.xml" ContentType="application/vnd.openxmlformats-officedocument.presentationml.slide+xml"/>
  <Override PartName="/ppt/slides/slide1266.xml" ContentType="application/vnd.openxmlformats-officedocument.presentationml.slide+xml"/>
  <Override PartName="/ppt/slides/slide1267.xml" ContentType="application/vnd.openxmlformats-officedocument.presentationml.slide+xml"/>
  <Override PartName="/ppt/slides/slide1268.xml" ContentType="application/vnd.openxmlformats-officedocument.presentationml.slide+xml"/>
  <Override PartName="/ppt/slides/slide1269.xml" ContentType="application/vnd.openxmlformats-officedocument.presentationml.slide+xml"/>
  <Override PartName="/ppt/slides/slide1270.xml" ContentType="application/vnd.openxmlformats-officedocument.presentationml.slide+xml"/>
  <Override PartName="/ppt/slides/slide1271.xml" ContentType="application/vnd.openxmlformats-officedocument.presentationml.slide+xml"/>
  <Override PartName="/ppt/slides/slide1272.xml" ContentType="application/vnd.openxmlformats-officedocument.presentationml.slide+xml"/>
  <Override PartName="/ppt/slides/slide1273.xml" ContentType="application/vnd.openxmlformats-officedocument.presentationml.slide+xml"/>
  <Override PartName="/ppt/slides/slide1274.xml" ContentType="application/vnd.openxmlformats-officedocument.presentationml.slide+xml"/>
  <Override PartName="/ppt/slides/slide1275.xml" ContentType="application/vnd.openxmlformats-officedocument.presentationml.slide+xml"/>
  <Override PartName="/ppt/slides/slide1276.xml" ContentType="application/vnd.openxmlformats-officedocument.presentationml.slide+xml"/>
  <Override PartName="/ppt/slides/slide1277.xml" ContentType="application/vnd.openxmlformats-officedocument.presentationml.slide+xml"/>
  <Override PartName="/ppt/slides/slide1278.xml" ContentType="application/vnd.openxmlformats-officedocument.presentationml.slide+xml"/>
  <Override PartName="/ppt/slides/slide1279.xml" ContentType="application/vnd.openxmlformats-officedocument.presentationml.slide+xml"/>
  <Override PartName="/ppt/slides/slide1280.xml" ContentType="application/vnd.openxmlformats-officedocument.presentationml.slide+xml"/>
  <Override PartName="/ppt/slides/slide1281.xml" ContentType="application/vnd.openxmlformats-officedocument.presentationml.slide+xml"/>
  <Override PartName="/ppt/slides/slide1282.xml" ContentType="application/vnd.openxmlformats-officedocument.presentationml.slide+xml"/>
  <Override PartName="/ppt/slides/slide1283.xml" ContentType="application/vnd.openxmlformats-officedocument.presentationml.slide+xml"/>
  <Override PartName="/ppt/slides/slide1284.xml" ContentType="application/vnd.openxmlformats-officedocument.presentationml.slide+xml"/>
  <Override PartName="/ppt/slides/slide1285.xml" ContentType="application/vnd.openxmlformats-officedocument.presentationml.slide+xml"/>
  <Override PartName="/ppt/slides/slide1286.xml" ContentType="application/vnd.openxmlformats-officedocument.presentationml.slide+xml"/>
  <Override PartName="/ppt/slides/slide1287.xml" ContentType="application/vnd.openxmlformats-officedocument.presentationml.slide+xml"/>
  <Override PartName="/ppt/slides/slide1288.xml" ContentType="application/vnd.openxmlformats-officedocument.presentationml.slide+xml"/>
  <Override PartName="/ppt/slides/slide1289.xml" ContentType="application/vnd.openxmlformats-officedocument.presentationml.slide+xml"/>
  <Override PartName="/ppt/slides/slide1290.xml" ContentType="application/vnd.openxmlformats-officedocument.presentationml.slide+xml"/>
  <Override PartName="/ppt/slides/slide1291.xml" ContentType="application/vnd.openxmlformats-officedocument.presentationml.slide+xml"/>
  <Override PartName="/ppt/slides/slide1292.xml" ContentType="application/vnd.openxmlformats-officedocument.presentationml.slide+xml"/>
  <Override PartName="/ppt/slides/slide1293.xml" ContentType="application/vnd.openxmlformats-officedocument.presentationml.slide+xml"/>
  <Override PartName="/ppt/slides/slide1294.xml" ContentType="application/vnd.openxmlformats-officedocument.presentationml.slide+xml"/>
  <Override PartName="/ppt/slides/slide1295.xml" ContentType="application/vnd.openxmlformats-officedocument.presentationml.slide+xml"/>
  <Override PartName="/ppt/slides/slide1296.xml" ContentType="application/vnd.openxmlformats-officedocument.presentationml.slide+xml"/>
  <Override PartName="/ppt/slides/slide1297.xml" ContentType="application/vnd.openxmlformats-officedocument.presentationml.slide+xml"/>
  <Override PartName="/ppt/slides/slide1298.xml" ContentType="application/vnd.openxmlformats-officedocument.presentationml.slide+xml"/>
  <Override PartName="/ppt/slides/slide1299.xml" ContentType="application/vnd.openxmlformats-officedocument.presentationml.slide+xml"/>
  <Override PartName="/ppt/slides/slide1300.xml" ContentType="application/vnd.openxmlformats-officedocument.presentationml.slide+xml"/>
  <Override PartName="/ppt/slides/slide1301.xml" ContentType="application/vnd.openxmlformats-officedocument.presentationml.slide+xml"/>
  <Override PartName="/ppt/slides/slide1302.xml" ContentType="application/vnd.openxmlformats-officedocument.presentationml.slide+xml"/>
  <Override PartName="/ppt/slides/slide1303.xml" ContentType="application/vnd.openxmlformats-officedocument.presentationml.slide+xml"/>
  <Override PartName="/ppt/slides/slide1304.xml" ContentType="application/vnd.openxmlformats-officedocument.presentationml.slide+xml"/>
  <Override PartName="/ppt/slides/slide1305.xml" ContentType="application/vnd.openxmlformats-officedocument.presentationml.slide+xml"/>
  <Override PartName="/ppt/slides/slide1306.xml" ContentType="application/vnd.openxmlformats-officedocument.presentationml.slide+xml"/>
  <Override PartName="/ppt/slides/slide1307.xml" ContentType="application/vnd.openxmlformats-officedocument.presentationml.slide+xml"/>
  <Override PartName="/ppt/slides/slide1308.xml" ContentType="application/vnd.openxmlformats-officedocument.presentationml.slide+xml"/>
  <Override PartName="/ppt/slides/slide1309.xml" ContentType="application/vnd.openxmlformats-officedocument.presentationml.slide+xml"/>
  <Override PartName="/ppt/slides/slide1310.xml" ContentType="application/vnd.openxmlformats-officedocument.presentationml.slide+xml"/>
  <Override PartName="/ppt/slides/slide1311.xml" ContentType="application/vnd.openxmlformats-officedocument.presentationml.slide+xml"/>
  <Override PartName="/ppt/slides/slide1312.xml" ContentType="application/vnd.openxmlformats-officedocument.presentationml.slide+xml"/>
  <Override PartName="/ppt/slides/slide1313.xml" ContentType="application/vnd.openxmlformats-officedocument.presentationml.slide+xml"/>
  <Override PartName="/ppt/slides/slide1314.xml" ContentType="application/vnd.openxmlformats-officedocument.presentationml.slide+xml"/>
  <Override PartName="/ppt/slides/slide1315.xml" ContentType="application/vnd.openxmlformats-officedocument.presentationml.slide+xml"/>
  <Override PartName="/ppt/slides/slide1316.xml" ContentType="application/vnd.openxmlformats-officedocument.presentationml.slide+xml"/>
  <Override PartName="/ppt/slides/slide1317.xml" ContentType="application/vnd.openxmlformats-officedocument.presentationml.slide+xml"/>
  <Override PartName="/ppt/slides/slide1318.xml" ContentType="application/vnd.openxmlformats-officedocument.presentationml.slide+xml"/>
  <Override PartName="/ppt/slides/slide1319.xml" ContentType="application/vnd.openxmlformats-officedocument.presentationml.slide+xml"/>
  <Override PartName="/ppt/slides/slide1320.xml" ContentType="application/vnd.openxmlformats-officedocument.presentationml.slide+xml"/>
  <Override PartName="/ppt/slides/slide1321.xml" ContentType="application/vnd.openxmlformats-officedocument.presentationml.slide+xml"/>
  <Override PartName="/ppt/slides/slide1322.xml" ContentType="application/vnd.openxmlformats-officedocument.presentationml.slide+xml"/>
  <Override PartName="/ppt/slides/slide1323.xml" ContentType="application/vnd.openxmlformats-officedocument.presentationml.slide+xml"/>
  <Override PartName="/ppt/slides/slide1324.xml" ContentType="application/vnd.openxmlformats-officedocument.presentationml.slide+xml"/>
  <Override PartName="/ppt/slides/slide1325.xml" ContentType="application/vnd.openxmlformats-officedocument.presentationml.slide+xml"/>
  <Override PartName="/ppt/slides/slide1326.xml" ContentType="application/vnd.openxmlformats-officedocument.presentationml.slide+xml"/>
  <Override PartName="/ppt/slides/slide1327.xml" ContentType="application/vnd.openxmlformats-officedocument.presentationml.slide+xml"/>
  <Override PartName="/ppt/slides/slide1328.xml" ContentType="application/vnd.openxmlformats-officedocument.presentationml.slide+xml"/>
  <Override PartName="/ppt/slides/slide1329.xml" ContentType="application/vnd.openxmlformats-officedocument.presentationml.slide+xml"/>
  <Override PartName="/ppt/slides/slide1330.xml" ContentType="application/vnd.openxmlformats-officedocument.presentationml.slide+xml"/>
  <Override PartName="/ppt/slides/slide1331.xml" ContentType="application/vnd.openxmlformats-officedocument.presentationml.slide+xml"/>
  <Override PartName="/ppt/slides/slide1332.xml" ContentType="application/vnd.openxmlformats-officedocument.presentationml.slide+xml"/>
  <Override PartName="/ppt/slides/slide1333.xml" ContentType="application/vnd.openxmlformats-officedocument.presentationml.slide+xml"/>
  <Override PartName="/ppt/slides/slide1334.xml" ContentType="application/vnd.openxmlformats-officedocument.presentationml.slide+xml"/>
  <Override PartName="/ppt/slides/slide1335.xml" ContentType="application/vnd.openxmlformats-officedocument.presentationml.slide+xml"/>
  <Override PartName="/ppt/slides/slide1336.xml" ContentType="application/vnd.openxmlformats-officedocument.presentationml.slide+xml"/>
  <Override PartName="/ppt/slides/slide1337.xml" ContentType="application/vnd.openxmlformats-officedocument.presentationml.slide+xml"/>
  <Override PartName="/ppt/slides/slide1338.xml" ContentType="application/vnd.openxmlformats-officedocument.presentationml.slide+xml"/>
  <Override PartName="/ppt/slides/slide1339.xml" ContentType="application/vnd.openxmlformats-officedocument.presentationml.slide+xml"/>
  <Override PartName="/ppt/slides/slide1340.xml" ContentType="application/vnd.openxmlformats-officedocument.presentationml.slide+xml"/>
  <Override PartName="/ppt/slides/slide1341.xml" ContentType="application/vnd.openxmlformats-officedocument.presentationml.slide+xml"/>
  <Override PartName="/ppt/slides/slide1342.xml" ContentType="application/vnd.openxmlformats-officedocument.presentationml.slide+xml"/>
  <Override PartName="/ppt/slides/slide1343.xml" ContentType="application/vnd.openxmlformats-officedocument.presentationml.slide+xml"/>
  <Override PartName="/ppt/slides/slide1344.xml" ContentType="application/vnd.openxmlformats-officedocument.presentationml.slide+xml"/>
  <Override PartName="/ppt/slides/slide1345.xml" ContentType="application/vnd.openxmlformats-officedocument.presentationml.slide+xml"/>
  <Override PartName="/ppt/slides/slide1346.xml" ContentType="application/vnd.openxmlformats-officedocument.presentationml.slide+xml"/>
  <Override PartName="/ppt/slides/slide1347.xml" ContentType="application/vnd.openxmlformats-officedocument.presentationml.slide+xml"/>
  <Override PartName="/ppt/slides/slide1348.xml" ContentType="application/vnd.openxmlformats-officedocument.presentationml.slide+xml"/>
  <Override PartName="/ppt/slides/slide1349.xml" ContentType="application/vnd.openxmlformats-officedocument.presentationml.slide+xml"/>
  <Override PartName="/ppt/slides/slide1350.xml" ContentType="application/vnd.openxmlformats-officedocument.presentationml.slide+xml"/>
  <Override PartName="/ppt/slides/slide1351.xml" ContentType="application/vnd.openxmlformats-officedocument.presentationml.slide+xml"/>
  <Override PartName="/ppt/slides/slide1352.xml" ContentType="application/vnd.openxmlformats-officedocument.presentationml.slide+xml"/>
  <Override PartName="/ppt/slides/slide1353.xml" ContentType="application/vnd.openxmlformats-officedocument.presentationml.slide+xml"/>
  <Override PartName="/ppt/slides/slide1354.xml" ContentType="application/vnd.openxmlformats-officedocument.presentationml.slide+xml"/>
  <Override PartName="/ppt/slides/slide1355.xml" ContentType="application/vnd.openxmlformats-officedocument.presentationml.slide+xml"/>
  <Override PartName="/ppt/slides/slide1356.xml" ContentType="application/vnd.openxmlformats-officedocument.presentationml.slide+xml"/>
  <Override PartName="/ppt/slides/slide1357.xml" ContentType="application/vnd.openxmlformats-officedocument.presentationml.slide+xml"/>
  <Override PartName="/ppt/slides/slide1358.xml" ContentType="application/vnd.openxmlformats-officedocument.presentationml.slide+xml"/>
  <Override PartName="/ppt/slides/slide1359.xml" ContentType="application/vnd.openxmlformats-officedocument.presentationml.slide+xml"/>
  <Override PartName="/ppt/slides/slide1360.xml" ContentType="application/vnd.openxmlformats-officedocument.presentationml.slide+xml"/>
  <Override PartName="/ppt/slides/slide1361.xml" ContentType="application/vnd.openxmlformats-officedocument.presentationml.slide+xml"/>
  <Override PartName="/ppt/slides/slide1362.xml" ContentType="application/vnd.openxmlformats-officedocument.presentationml.slide+xml"/>
  <Override PartName="/ppt/slides/slide1363.xml" ContentType="application/vnd.openxmlformats-officedocument.presentationml.slide+xml"/>
  <Override PartName="/ppt/slides/slide1364.xml" ContentType="application/vnd.openxmlformats-officedocument.presentationml.slide+xml"/>
  <Override PartName="/ppt/slides/slide1365.xml" ContentType="application/vnd.openxmlformats-officedocument.presentationml.slide+xml"/>
  <Override PartName="/ppt/slides/slide1366.xml" ContentType="application/vnd.openxmlformats-officedocument.presentationml.slide+xml"/>
  <Override PartName="/ppt/slides/slide1367.xml" ContentType="application/vnd.openxmlformats-officedocument.presentationml.slide+xml"/>
  <Override PartName="/ppt/slides/slide1368.xml" ContentType="application/vnd.openxmlformats-officedocument.presentationml.slide+xml"/>
  <Override PartName="/ppt/slides/slide1369.xml" ContentType="application/vnd.openxmlformats-officedocument.presentationml.slide+xml"/>
  <Override PartName="/ppt/slides/slide1370.xml" ContentType="application/vnd.openxmlformats-officedocument.presentationml.slide+xml"/>
  <Override PartName="/ppt/slides/slide1371.xml" ContentType="application/vnd.openxmlformats-officedocument.presentationml.slide+xml"/>
  <Override PartName="/ppt/slides/slide1372.xml" ContentType="application/vnd.openxmlformats-officedocument.presentationml.slide+xml"/>
  <Override PartName="/ppt/slides/slide1373.xml" ContentType="application/vnd.openxmlformats-officedocument.presentationml.slide+xml"/>
  <Override PartName="/ppt/slides/slide1374.xml" ContentType="application/vnd.openxmlformats-officedocument.presentationml.slide+xml"/>
  <Override PartName="/ppt/slides/slide1375.xml" ContentType="application/vnd.openxmlformats-officedocument.presentationml.slide+xml"/>
  <Override PartName="/ppt/slides/slide1376.xml" ContentType="application/vnd.openxmlformats-officedocument.presentationml.slide+xml"/>
  <Override PartName="/ppt/slides/slide1377.xml" ContentType="application/vnd.openxmlformats-officedocument.presentationml.slide+xml"/>
  <Override PartName="/ppt/slides/slide1378.xml" ContentType="application/vnd.openxmlformats-officedocument.presentationml.slide+xml"/>
  <Override PartName="/ppt/slides/slide1379.xml" ContentType="application/vnd.openxmlformats-officedocument.presentationml.slide+xml"/>
  <Override PartName="/ppt/slides/slide1380.xml" ContentType="application/vnd.openxmlformats-officedocument.presentationml.slide+xml"/>
  <Override PartName="/ppt/slides/slide1381.xml" ContentType="application/vnd.openxmlformats-officedocument.presentationml.slide+xml"/>
  <Override PartName="/ppt/slides/slide1382.xml" ContentType="application/vnd.openxmlformats-officedocument.presentationml.slide+xml"/>
  <Override PartName="/ppt/slides/slide1383.xml" ContentType="application/vnd.openxmlformats-officedocument.presentationml.slide+xml"/>
  <Override PartName="/ppt/slides/slide1384.xml" ContentType="application/vnd.openxmlformats-officedocument.presentationml.slide+xml"/>
  <Override PartName="/ppt/slides/slide1385.xml" ContentType="application/vnd.openxmlformats-officedocument.presentationml.slide+xml"/>
  <Override PartName="/ppt/slides/slide1386.xml" ContentType="application/vnd.openxmlformats-officedocument.presentationml.slide+xml"/>
  <Override PartName="/ppt/slides/slide1387.xml" ContentType="application/vnd.openxmlformats-officedocument.presentationml.slide+xml"/>
  <Override PartName="/ppt/slides/slide1388.xml" ContentType="application/vnd.openxmlformats-officedocument.presentationml.slide+xml"/>
  <Override PartName="/ppt/slides/slide1389.xml" ContentType="application/vnd.openxmlformats-officedocument.presentationml.slide+xml"/>
  <Override PartName="/ppt/slides/slide1390.xml" ContentType="application/vnd.openxmlformats-officedocument.presentationml.slide+xml"/>
  <Override PartName="/ppt/slides/slide1391.xml" ContentType="application/vnd.openxmlformats-officedocument.presentationml.slide+xml"/>
  <Override PartName="/ppt/slides/slide1392.xml" ContentType="application/vnd.openxmlformats-officedocument.presentationml.slide+xml"/>
  <Override PartName="/ppt/slides/slide1393.xml" ContentType="application/vnd.openxmlformats-officedocument.presentationml.slide+xml"/>
  <Override PartName="/ppt/slides/slide1394.xml" ContentType="application/vnd.openxmlformats-officedocument.presentationml.slide+xml"/>
  <Override PartName="/ppt/slides/slide1395.xml" ContentType="application/vnd.openxmlformats-officedocument.presentationml.slide+xml"/>
  <Override PartName="/ppt/slides/slide1396.xml" ContentType="application/vnd.openxmlformats-officedocument.presentationml.slide+xml"/>
  <Override PartName="/ppt/slides/slide1397.xml" ContentType="application/vnd.openxmlformats-officedocument.presentationml.slide+xml"/>
  <Override PartName="/ppt/slides/slide1398.xml" ContentType="application/vnd.openxmlformats-officedocument.presentationml.slide+xml"/>
  <Override PartName="/ppt/slides/slide1399.xml" ContentType="application/vnd.openxmlformats-officedocument.presentationml.slide+xml"/>
  <Override PartName="/ppt/slides/slide1400.xml" ContentType="application/vnd.openxmlformats-officedocument.presentationml.slide+xml"/>
  <Override PartName="/ppt/slides/slide1401.xml" ContentType="application/vnd.openxmlformats-officedocument.presentationml.slide+xml"/>
  <Override PartName="/ppt/slides/slide1402.xml" ContentType="application/vnd.openxmlformats-officedocument.presentationml.slide+xml"/>
  <Override PartName="/ppt/slides/slide1403.xml" ContentType="application/vnd.openxmlformats-officedocument.presentationml.slide+xml"/>
  <Override PartName="/ppt/slides/slide1404.xml" ContentType="application/vnd.openxmlformats-officedocument.presentationml.slide+xml"/>
  <Override PartName="/ppt/slides/slide1405.xml" ContentType="application/vnd.openxmlformats-officedocument.presentationml.slide+xml"/>
  <Override PartName="/ppt/slides/slide1406.xml" ContentType="application/vnd.openxmlformats-officedocument.presentationml.slide+xml"/>
  <Override PartName="/ppt/slides/slide1407.xml" ContentType="application/vnd.openxmlformats-officedocument.presentationml.slide+xml"/>
  <Override PartName="/ppt/slides/slide1408.xml" ContentType="application/vnd.openxmlformats-officedocument.presentationml.slide+xml"/>
  <Override PartName="/ppt/slides/slide1409.xml" ContentType="application/vnd.openxmlformats-officedocument.presentationml.slide+xml"/>
  <Override PartName="/ppt/slides/slide1410.xml" ContentType="application/vnd.openxmlformats-officedocument.presentationml.slide+xml"/>
  <Override PartName="/ppt/slides/slide1411.xml" ContentType="application/vnd.openxmlformats-officedocument.presentationml.slide+xml"/>
  <Override PartName="/ppt/slides/slide1412.xml" ContentType="application/vnd.openxmlformats-officedocument.presentationml.slide+xml"/>
  <Override PartName="/ppt/slides/slide1413.xml" ContentType="application/vnd.openxmlformats-officedocument.presentationml.slide+xml"/>
  <Override PartName="/ppt/slides/slide1414.xml" ContentType="application/vnd.openxmlformats-officedocument.presentationml.slide+xml"/>
  <Override PartName="/ppt/slides/slide1415.xml" ContentType="application/vnd.openxmlformats-officedocument.presentationml.slide+xml"/>
  <Override PartName="/ppt/slides/slide1416.xml" ContentType="application/vnd.openxmlformats-officedocument.presentationml.slide+xml"/>
  <Override PartName="/ppt/slides/slide1417.xml" ContentType="application/vnd.openxmlformats-officedocument.presentationml.slide+xml"/>
  <Override PartName="/ppt/slides/slide1418.xml" ContentType="application/vnd.openxmlformats-officedocument.presentationml.slide+xml"/>
  <Override PartName="/ppt/slides/slide1419.xml" ContentType="application/vnd.openxmlformats-officedocument.presentationml.slide+xml"/>
  <Override PartName="/ppt/slides/slide1420.xml" ContentType="application/vnd.openxmlformats-officedocument.presentationml.slide+xml"/>
  <Override PartName="/ppt/slides/slide1421.xml" ContentType="application/vnd.openxmlformats-officedocument.presentationml.slide+xml"/>
  <Override PartName="/ppt/slides/slide1422.xml" ContentType="application/vnd.openxmlformats-officedocument.presentationml.slide+xml"/>
  <Override PartName="/ppt/slides/slide1423.xml" ContentType="application/vnd.openxmlformats-officedocument.presentationml.slide+xml"/>
  <Override PartName="/ppt/slides/slide1424.xml" ContentType="application/vnd.openxmlformats-officedocument.presentationml.slide+xml"/>
  <Override PartName="/ppt/slides/slide1425.xml" ContentType="application/vnd.openxmlformats-officedocument.presentationml.slide+xml"/>
  <Override PartName="/ppt/slides/slide1426.xml" ContentType="application/vnd.openxmlformats-officedocument.presentationml.slide+xml"/>
  <Override PartName="/ppt/slides/slide1427.xml" ContentType="application/vnd.openxmlformats-officedocument.presentationml.slide+xml"/>
  <Override PartName="/ppt/slides/slide1428.xml" ContentType="application/vnd.openxmlformats-officedocument.presentationml.slide+xml"/>
  <Override PartName="/ppt/slides/slide1429.xml" ContentType="application/vnd.openxmlformats-officedocument.presentationml.slide+xml"/>
  <Override PartName="/ppt/slides/slide1430.xml" ContentType="application/vnd.openxmlformats-officedocument.presentationml.slide+xml"/>
  <Override PartName="/ppt/slides/slide1431.xml" ContentType="application/vnd.openxmlformats-officedocument.presentationml.slide+xml"/>
  <Override PartName="/ppt/slides/slide1432.xml" ContentType="application/vnd.openxmlformats-officedocument.presentationml.slide+xml"/>
  <Override PartName="/ppt/slides/slide1433.xml" ContentType="application/vnd.openxmlformats-officedocument.presentationml.slide+xml"/>
  <Override PartName="/ppt/slides/slide1434.xml" ContentType="application/vnd.openxmlformats-officedocument.presentationml.slide+xml"/>
  <Override PartName="/ppt/slides/slide1435.xml" ContentType="application/vnd.openxmlformats-officedocument.presentationml.slide+xml"/>
  <Override PartName="/ppt/slides/slide1436.xml" ContentType="application/vnd.openxmlformats-officedocument.presentationml.slide+xml"/>
  <Override PartName="/ppt/slides/slide1437.xml" ContentType="application/vnd.openxmlformats-officedocument.presentationml.slide+xml"/>
  <Override PartName="/ppt/slides/slide1438.xml" ContentType="application/vnd.openxmlformats-officedocument.presentationml.slide+xml"/>
  <Override PartName="/ppt/slides/slide1439.xml" ContentType="application/vnd.openxmlformats-officedocument.presentationml.slide+xml"/>
  <Override PartName="/ppt/slides/slide1440.xml" ContentType="application/vnd.openxmlformats-officedocument.presentationml.slide+xml"/>
  <Override PartName="/ppt/slides/slide1441.xml" ContentType="application/vnd.openxmlformats-officedocument.presentationml.slide+xml"/>
  <Override PartName="/ppt/slides/slide1442.xml" ContentType="application/vnd.openxmlformats-officedocument.presentationml.slide+xml"/>
  <Override PartName="/ppt/slides/slide1443.xml" ContentType="application/vnd.openxmlformats-officedocument.presentationml.slide+xml"/>
  <Override PartName="/ppt/slides/slide1444.xml" ContentType="application/vnd.openxmlformats-officedocument.presentationml.slide+xml"/>
  <Override PartName="/ppt/slides/slide1445.xml" ContentType="application/vnd.openxmlformats-officedocument.presentationml.slide+xml"/>
  <Override PartName="/ppt/slides/slide1446.xml" ContentType="application/vnd.openxmlformats-officedocument.presentationml.slide+xml"/>
  <Override PartName="/ppt/slides/slide1447.xml" ContentType="application/vnd.openxmlformats-officedocument.presentationml.slide+xml"/>
  <Override PartName="/ppt/slides/slide1448.xml" ContentType="application/vnd.openxmlformats-officedocument.presentationml.slide+xml"/>
  <Override PartName="/ppt/slides/slide1449.xml" ContentType="application/vnd.openxmlformats-officedocument.presentationml.slide+xml"/>
  <Override PartName="/ppt/slides/slide1450.xml" ContentType="application/vnd.openxmlformats-officedocument.presentationml.slide+xml"/>
  <Override PartName="/ppt/slides/slide1451.xml" ContentType="application/vnd.openxmlformats-officedocument.presentationml.slide+xml"/>
  <Override PartName="/ppt/slides/slide1452.xml" ContentType="application/vnd.openxmlformats-officedocument.presentationml.slide+xml"/>
  <Override PartName="/ppt/slides/slide1453.xml" ContentType="application/vnd.openxmlformats-officedocument.presentationml.slide+xml"/>
  <Override PartName="/ppt/slides/slide1454.xml" ContentType="application/vnd.openxmlformats-officedocument.presentationml.slide+xml"/>
  <Override PartName="/ppt/slides/slide1455.xml" ContentType="application/vnd.openxmlformats-officedocument.presentationml.slide+xml"/>
  <Override PartName="/ppt/slides/slide1456.xml" ContentType="application/vnd.openxmlformats-officedocument.presentationml.slide+xml"/>
  <Override PartName="/ppt/slides/slide1457.xml" ContentType="application/vnd.openxmlformats-officedocument.presentationml.slide+xml"/>
  <Override PartName="/ppt/slides/slide1458.xml" ContentType="application/vnd.openxmlformats-officedocument.presentationml.slide+xml"/>
  <Override PartName="/ppt/slides/slide1459.xml" ContentType="application/vnd.openxmlformats-officedocument.presentationml.slide+xml"/>
  <Override PartName="/ppt/slides/slide1460.xml" ContentType="application/vnd.openxmlformats-officedocument.presentationml.slide+xml"/>
  <Override PartName="/ppt/slides/slide1461.xml" ContentType="application/vnd.openxmlformats-officedocument.presentationml.slide+xml"/>
  <Override PartName="/ppt/slides/slide1462.xml" ContentType="application/vnd.openxmlformats-officedocument.presentationml.slide+xml"/>
  <Override PartName="/ppt/slides/slide1463.xml" ContentType="application/vnd.openxmlformats-officedocument.presentationml.slide+xml"/>
  <Override PartName="/ppt/slides/slide1464.xml" ContentType="application/vnd.openxmlformats-officedocument.presentationml.slide+xml"/>
  <Override PartName="/ppt/slides/slide1465.xml" ContentType="application/vnd.openxmlformats-officedocument.presentationml.slide+xml"/>
  <Override PartName="/ppt/slides/slide1466.xml" ContentType="application/vnd.openxmlformats-officedocument.presentationml.slide+xml"/>
  <Override PartName="/ppt/slides/slide1467.xml" ContentType="application/vnd.openxmlformats-officedocument.presentationml.slide+xml"/>
  <Override PartName="/ppt/slides/slide1468.xml" ContentType="application/vnd.openxmlformats-officedocument.presentationml.slide+xml"/>
  <Override PartName="/ppt/slides/slide1469.xml" ContentType="application/vnd.openxmlformats-officedocument.presentationml.slide+xml"/>
  <Override PartName="/ppt/slides/slide1470.xml" ContentType="application/vnd.openxmlformats-officedocument.presentationml.slide+xml"/>
  <Override PartName="/ppt/slides/slide1471.xml" ContentType="application/vnd.openxmlformats-officedocument.presentationml.slide+xml"/>
  <Override PartName="/ppt/slides/slide1472.xml" ContentType="application/vnd.openxmlformats-officedocument.presentationml.slide+xml"/>
  <Override PartName="/ppt/slides/slide1473.xml" ContentType="application/vnd.openxmlformats-officedocument.presentationml.slide+xml"/>
  <Override PartName="/ppt/slides/slide1474.xml" ContentType="application/vnd.openxmlformats-officedocument.presentationml.slide+xml"/>
  <Override PartName="/ppt/slides/slide1475.xml" ContentType="application/vnd.openxmlformats-officedocument.presentationml.slide+xml"/>
  <Override PartName="/ppt/slides/slide1476.xml" ContentType="application/vnd.openxmlformats-officedocument.presentationml.slide+xml"/>
  <Override PartName="/ppt/slides/slide1477.xml" ContentType="application/vnd.openxmlformats-officedocument.presentationml.slide+xml"/>
  <Override PartName="/ppt/slides/slide1478.xml" ContentType="application/vnd.openxmlformats-officedocument.presentationml.slide+xml"/>
  <Override PartName="/ppt/slides/slide1479.xml" ContentType="application/vnd.openxmlformats-officedocument.presentationml.slide+xml"/>
  <Override PartName="/ppt/slides/slide1480.xml" ContentType="application/vnd.openxmlformats-officedocument.presentationml.slide+xml"/>
  <Override PartName="/ppt/slides/slide1481.xml" ContentType="application/vnd.openxmlformats-officedocument.presentationml.slide+xml"/>
  <Override PartName="/ppt/slides/slide1482.xml" ContentType="application/vnd.openxmlformats-officedocument.presentationml.slide+xml"/>
  <Override PartName="/ppt/slides/slide1483.xml" ContentType="application/vnd.openxmlformats-officedocument.presentationml.slide+xml"/>
  <Override PartName="/ppt/slides/slide1484.xml" ContentType="application/vnd.openxmlformats-officedocument.presentationml.slide+xml"/>
  <Override PartName="/ppt/slides/slide1485.xml" ContentType="application/vnd.openxmlformats-officedocument.presentationml.slide+xml"/>
  <Override PartName="/ppt/slides/slide1486.xml" ContentType="application/vnd.openxmlformats-officedocument.presentationml.slide+xml"/>
  <Override PartName="/ppt/slides/slide1487.xml" ContentType="application/vnd.openxmlformats-officedocument.presentationml.slide+xml"/>
  <Override PartName="/ppt/slides/slide1488.xml" ContentType="application/vnd.openxmlformats-officedocument.presentationml.slide+xml"/>
  <Override PartName="/ppt/slides/slide1489.xml" ContentType="application/vnd.openxmlformats-officedocument.presentationml.slide+xml"/>
  <Override PartName="/ppt/slides/slide1490.xml" ContentType="application/vnd.openxmlformats-officedocument.presentationml.slide+xml"/>
  <Override PartName="/ppt/slides/slide1491.xml" ContentType="application/vnd.openxmlformats-officedocument.presentationml.slide+xml"/>
  <Override PartName="/ppt/slides/slide1492.xml" ContentType="application/vnd.openxmlformats-officedocument.presentationml.slide+xml"/>
  <Override PartName="/ppt/slides/slide1493.xml" ContentType="application/vnd.openxmlformats-officedocument.presentationml.slide+xml"/>
  <Override PartName="/ppt/slides/slide1494.xml" ContentType="application/vnd.openxmlformats-officedocument.presentationml.slide+xml"/>
  <Override PartName="/ppt/slides/slide1495.xml" ContentType="application/vnd.openxmlformats-officedocument.presentationml.slide+xml"/>
  <Override PartName="/ppt/slides/slide1496.xml" ContentType="application/vnd.openxmlformats-officedocument.presentationml.slide+xml"/>
  <Override PartName="/ppt/slides/slide1497.xml" ContentType="application/vnd.openxmlformats-officedocument.presentationml.slide+xml"/>
  <Override PartName="/ppt/slides/slide1498.xml" ContentType="application/vnd.openxmlformats-officedocument.presentationml.slide+xml"/>
  <Override PartName="/ppt/slides/slide1499.xml" ContentType="application/vnd.openxmlformats-officedocument.presentationml.slide+xml"/>
  <Override PartName="/ppt/slides/slide1500.xml" ContentType="application/vnd.openxmlformats-officedocument.presentationml.slide+xml"/>
  <Override PartName="/ppt/slides/slide1501.xml" ContentType="application/vnd.openxmlformats-officedocument.presentationml.slide+xml"/>
  <Override PartName="/ppt/slides/slide1502.xml" ContentType="application/vnd.openxmlformats-officedocument.presentationml.slide+xml"/>
  <Override PartName="/ppt/slides/slide1503.xml" ContentType="application/vnd.openxmlformats-officedocument.presentationml.slide+xml"/>
  <Override PartName="/ppt/slides/slide1504.xml" ContentType="application/vnd.openxmlformats-officedocument.presentationml.slide+xml"/>
  <Override PartName="/ppt/slides/slide1505.xml" ContentType="application/vnd.openxmlformats-officedocument.presentationml.slide+xml"/>
  <Override PartName="/ppt/slides/slide1506.xml" ContentType="application/vnd.openxmlformats-officedocument.presentationml.slide+xml"/>
  <Override PartName="/ppt/slides/slide1507.xml" ContentType="application/vnd.openxmlformats-officedocument.presentationml.slide+xml"/>
  <Override PartName="/ppt/slides/slide1508.xml" ContentType="application/vnd.openxmlformats-officedocument.presentationml.slide+xml"/>
  <Override PartName="/ppt/slides/slide1509.xml" ContentType="application/vnd.openxmlformats-officedocument.presentationml.slide+xml"/>
  <Override PartName="/ppt/slides/slide1510.xml" ContentType="application/vnd.openxmlformats-officedocument.presentationml.slide+xml"/>
  <Override PartName="/ppt/slides/slide1511.xml" ContentType="application/vnd.openxmlformats-officedocument.presentationml.slide+xml"/>
  <Override PartName="/ppt/slides/slide1512.xml" ContentType="application/vnd.openxmlformats-officedocument.presentationml.slide+xml"/>
  <Override PartName="/ppt/slides/slide1513.xml" ContentType="application/vnd.openxmlformats-officedocument.presentationml.slide+xml"/>
  <Override PartName="/ppt/slides/slide1514.xml" ContentType="application/vnd.openxmlformats-officedocument.presentationml.slide+xml"/>
  <Override PartName="/ppt/slides/slide1515.xml" ContentType="application/vnd.openxmlformats-officedocument.presentationml.slide+xml"/>
  <Override PartName="/ppt/slides/slide1516.xml" ContentType="application/vnd.openxmlformats-officedocument.presentationml.slide+xml"/>
  <Override PartName="/ppt/slides/slide1517.xml" ContentType="application/vnd.openxmlformats-officedocument.presentationml.slide+xml"/>
  <Override PartName="/ppt/slides/slide1518.xml" ContentType="application/vnd.openxmlformats-officedocument.presentationml.slide+xml"/>
  <Override PartName="/ppt/slides/slide1519.xml" ContentType="application/vnd.openxmlformats-officedocument.presentationml.slide+xml"/>
  <Override PartName="/ppt/slides/slide1520.xml" ContentType="application/vnd.openxmlformats-officedocument.presentationml.slide+xml"/>
  <Override PartName="/ppt/slides/slide1521.xml" ContentType="application/vnd.openxmlformats-officedocument.presentationml.slide+xml"/>
  <Override PartName="/ppt/slides/slide1522.xml" ContentType="application/vnd.openxmlformats-officedocument.presentationml.slide+xml"/>
  <Override PartName="/ppt/slides/slide1523.xml" ContentType="application/vnd.openxmlformats-officedocument.presentationml.slide+xml"/>
  <Override PartName="/ppt/slides/slide1524.xml" ContentType="application/vnd.openxmlformats-officedocument.presentationml.slide+xml"/>
  <Override PartName="/ppt/slides/slide1525.xml" ContentType="application/vnd.openxmlformats-officedocument.presentationml.slide+xml"/>
  <Override PartName="/ppt/slides/slide1526.xml" ContentType="application/vnd.openxmlformats-officedocument.presentationml.slide+xml"/>
  <Override PartName="/ppt/slides/slide1527.xml" ContentType="application/vnd.openxmlformats-officedocument.presentationml.slide+xml"/>
  <Override PartName="/ppt/slides/slide1528.xml" ContentType="application/vnd.openxmlformats-officedocument.presentationml.slide+xml"/>
  <Override PartName="/ppt/slides/slide1529.xml" ContentType="application/vnd.openxmlformats-officedocument.presentationml.slide+xml"/>
  <Override PartName="/ppt/slides/slide1530.xml" ContentType="application/vnd.openxmlformats-officedocument.presentationml.slide+xml"/>
  <Override PartName="/ppt/slides/slide1531.xml" ContentType="application/vnd.openxmlformats-officedocument.presentationml.slide+xml"/>
  <Override PartName="/ppt/slides/slide1532.xml" ContentType="application/vnd.openxmlformats-officedocument.presentationml.slide+xml"/>
  <Override PartName="/ppt/slides/slide1533.xml" ContentType="application/vnd.openxmlformats-officedocument.presentationml.slide+xml"/>
  <Override PartName="/ppt/slides/slide1534.xml" ContentType="application/vnd.openxmlformats-officedocument.presentationml.slide+xml"/>
  <Override PartName="/ppt/slides/slide1535.xml" ContentType="application/vnd.openxmlformats-officedocument.presentationml.slide+xml"/>
  <Override PartName="/ppt/slides/slide1536.xml" ContentType="application/vnd.openxmlformats-officedocument.presentationml.slide+xml"/>
  <Override PartName="/ppt/slides/slide1537.xml" ContentType="application/vnd.openxmlformats-officedocument.presentationml.slide+xml"/>
  <Override PartName="/ppt/slides/slide1538.xml" ContentType="application/vnd.openxmlformats-officedocument.presentationml.slide+xml"/>
  <Override PartName="/ppt/slides/slide1539.xml" ContentType="application/vnd.openxmlformats-officedocument.presentationml.slide+xml"/>
  <Override PartName="/ppt/slides/slide1540.xml" ContentType="application/vnd.openxmlformats-officedocument.presentationml.slide+xml"/>
  <Override PartName="/ppt/slides/slide1541.xml" ContentType="application/vnd.openxmlformats-officedocument.presentationml.slide+xml"/>
  <Override PartName="/ppt/slides/slide1542.xml" ContentType="application/vnd.openxmlformats-officedocument.presentationml.slide+xml"/>
  <Override PartName="/ppt/slides/slide1543.xml" ContentType="application/vnd.openxmlformats-officedocument.presentationml.slide+xml"/>
  <Override PartName="/ppt/slides/slide1544.xml" ContentType="application/vnd.openxmlformats-officedocument.presentationml.slide+xml"/>
  <Override PartName="/ppt/slides/slide1545.xml" ContentType="application/vnd.openxmlformats-officedocument.presentationml.slide+xml"/>
  <Override PartName="/ppt/slides/slide1546.xml" ContentType="application/vnd.openxmlformats-officedocument.presentationml.slide+xml"/>
  <Override PartName="/ppt/slides/slide1547.xml" ContentType="application/vnd.openxmlformats-officedocument.presentationml.slide+xml"/>
  <Override PartName="/ppt/slides/slide1548.xml" ContentType="application/vnd.openxmlformats-officedocument.presentationml.slide+xml"/>
  <Override PartName="/ppt/slides/slide1549.xml" ContentType="application/vnd.openxmlformats-officedocument.presentationml.slide+xml"/>
  <Override PartName="/ppt/slides/slide1550.xml" ContentType="application/vnd.openxmlformats-officedocument.presentationml.slide+xml"/>
  <Override PartName="/ppt/slides/slide1551.xml" ContentType="application/vnd.openxmlformats-officedocument.presentationml.slide+xml"/>
  <Override PartName="/ppt/slides/slide1552.xml" ContentType="application/vnd.openxmlformats-officedocument.presentationml.slide+xml"/>
  <Override PartName="/ppt/slides/slide1553.xml" ContentType="application/vnd.openxmlformats-officedocument.presentationml.slide+xml"/>
  <Override PartName="/ppt/slides/slide1554.xml" ContentType="application/vnd.openxmlformats-officedocument.presentationml.slide+xml"/>
  <Override PartName="/ppt/slides/slide1555.xml" ContentType="application/vnd.openxmlformats-officedocument.presentationml.slide+xml"/>
  <Override PartName="/ppt/slides/slide1556.xml" ContentType="application/vnd.openxmlformats-officedocument.presentationml.slide+xml"/>
  <Override PartName="/ppt/slides/slide1557.xml" ContentType="application/vnd.openxmlformats-officedocument.presentationml.slide+xml"/>
  <Override PartName="/ppt/slides/slide1558.xml" ContentType="application/vnd.openxmlformats-officedocument.presentationml.slide+xml"/>
  <Override PartName="/ppt/slides/slide1559.xml" ContentType="application/vnd.openxmlformats-officedocument.presentationml.slide+xml"/>
  <Override PartName="/ppt/slides/slide1560.xml" ContentType="application/vnd.openxmlformats-officedocument.presentationml.slide+xml"/>
  <Override PartName="/ppt/slides/slide1561.xml" ContentType="application/vnd.openxmlformats-officedocument.presentationml.slide+xml"/>
  <Override PartName="/ppt/slides/slide1562.xml" ContentType="application/vnd.openxmlformats-officedocument.presentationml.slide+xml"/>
  <Override PartName="/ppt/slides/slide1563.xml" ContentType="application/vnd.openxmlformats-officedocument.presentationml.slide+xml"/>
  <Override PartName="/ppt/slides/slide1564.xml" ContentType="application/vnd.openxmlformats-officedocument.presentationml.slide+xml"/>
  <Override PartName="/ppt/slides/slide1565.xml" ContentType="application/vnd.openxmlformats-officedocument.presentationml.slide+xml"/>
  <Override PartName="/ppt/slides/slide1566.xml" ContentType="application/vnd.openxmlformats-officedocument.presentationml.slide+xml"/>
  <Override PartName="/ppt/slides/slide1567.xml" ContentType="application/vnd.openxmlformats-officedocument.presentationml.slide+xml"/>
  <Override PartName="/ppt/slides/slide1568.xml" ContentType="application/vnd.openxmlformats-officedocument.presentationml.slide+xml"/>
  <Override PartName="/ppt/slides/slide1569.xml" ContentType="application/vnd.openxmlformats-officedocument.presentationml.slide+xml"/>
  <Override PartName="/ppt/slides/slide1570.xml" ContentType="application/vnd.openxmlformats-officedocument.presentationml.slide+xml"/>
  <Override PartName="/ppt/slides/slide1571.xml" ContentType="application/vnd.openxmlformats-officedocument.presentationml.slide+xml"/>
  <Override PartName="/ppt/slides/slide1572.xml" ContentType="application/vnd.openxmlformats-officedocument.presentationml.slide+xml"/>
  <Override PartName="/ppt/slides/slide1573.xml" ContentType="application/vnd.openxmlformats-officedocument.presentationml.slide+xml"/>
  <Override PartName="/ppt/slides/slide1574.xml" ContentType="application/vnd.openxmlformats-officedocument.presentationml.slide+xml"/>
  <Override PartName="/ppt/slides/slide1575.xml" ContentType="application/vnd.openxmlformats-officedocument.presentationml.slide+xml"/>
  <Override PartName="/ppt/slides/slide1576.xml" ContentType="application/vnd.openxmlformats-officedocument.presentationml.slide+xml"/>
  <Override PartName="/ppt/slides/slide1577.xml" ContentType="application/vnd.openxmlformats-officedocument.presentationml.slide+xml"/>
  <Override PartName="/ppt/slides/slide1578.xml" ContentType="application/vnd.openxmlformats-officedocument.presentationml.slide+xml"/>
  <Override PartName="/ppt/slides/slide1579.xml" ContentType="application/vnd.openxmlformats-officedocument.presentationml.slide+xml"/>
  <Override PartName="/ppt/slides/slide1580.xml" ContentType="application/vnd.openxmlformats-officedocument.presentationml.slide+xml"/>
  <Override PartName="/ppt/slides/slide1581.xml" ContentType="application/vnd.openxmlformats-officedocument.presentationml.slide+xml"/>
  <Override PartName="/ppt/slides/slide1582.xml" ContentType="application/vnd.openxmlformats-officedocument.presentationml.slide+xml"/>
  <Override PartName="/ppt/slides/slide1583.xml" ContentType="application/vnd.openxmlformats-officedocument.presentationml.slide+xml"/>
  <Override PartName="/ppt/slides/slide1584.xml" ContentType="application/vnd.openxmlformats-officedocument.presentationml.slide+xml"/>
  <Override PartName="/ppt/slides/slide1585.xml" ContentType="application/vnd.openxmlformats-officedocument.presentationml.slide+xml"/>
  <Override PartName="/ppt/slides/slide1586.xml" ContentType="application/vnd.openxmlformats-officedocument.presentationml.slide+xml"/>
  <Override PartName="/ppt/slides/slide1587.xml" ContentType="application/vnd.openxmlformats-officedocument.presentationml.slide+xml"/>
  <Override PartName="/ppt/slides/slide1588.xml" ContentType="application/vnd.openxmlformats-officedocument.presentationml.slide+xml"/>
  <Override PartName="/ppt/slides/slide1589.xml" ContentType="application/vnd.openxmlformats-officedocument.presentationml.slide+xml"/>
  <Override PartName="/ppt/slides/slide1590.xml" ContentType="application/vnd.openxmlformats-officedocument.presentationml.slide+xml"/>
  <Override PartName="/ppt/slides/slide1591.xml" ContentType="application/vnd.openxmlformats-officedocument.presentationml.slide+xml"/>
  <Override PartName="/ppt/slides/slide1592.xml" ContentType="application/vnd.openxmlformats-officedocument.presentationml.slide+xml"/>
  <Override PartName="/ppt/slides/slide1593.xml" ContentType="application/vnd.openxmlformats-officedocument.presentationml.slide+xml"/>
  <Override PartName="/ppt/slides/slide1594.xml" ContentType="application/vnd.openxmlformats-officedocument.presentationml.slide+xml"/>
  <Override PartName="/ppt/slides/slide1595.xml" ContentType="application/vnd.openxmlformats-officedocument.presentationml.slide+xml"/>
  <Override PartName="/ppt/slides/slide1596.xml" ContentType="application/vnd.openxmlformats-officedocument.presentationml.slide+xml"/>
  <Override PartName="/ppt/slides/slide1597.xml" ContentType="application/vnd.openxmlformats-officedocument.presentationml.slide+xml"/>
  <Override PartName="/ppt/slides/slide1598.xml" ContentType="application/vnd.openxmlformats-officedocument.presentationml.slide+xml"/>
  <Override PartName="/ppt/slides/slide1599.xml" ContentType="application/vnd.openxmlformats-officedocument.presentationml.slide+xml"/>
  <Override PartName="/ppt/slides/slide1600.xml" ContentType="application/vnd.openxmlformats-officedocument.presentationml.slide+xml"/>
  <Override PartName="/ppt/slides/slide1601.xml" ContentType="application/vnd.openxmlformats-officedocument.presentationml.slide+xml"/>
  <Override PartName="/ppt/slides/slide1602.xml" ContentType="application/vnd.openxmlformats-officedocument.presentationml.slide+xml"/>
  <Override PartName="/ppt/slides/slide1603.xml" ContentType="application/vnd.openxmlformats-officedocument.presentationml.slide+xml"/>
  <Override PartName="/ppt/slides/slide1604.xml" ContentType="application/vnd.openxmlformats-officedocument.presentationml.slide+xml"/>
  <Override PartName="/ppt/slides/slide1605.xml" ContentType="application/vnd.openxmlformats-officedocument.presentationml.slide+xml"/>
  <Override PartName="/ppt/slides/slide1606.xml" ContentType="application/vnd.openxmlformats-officedocument.presentationml.slide+xml"/>
  <Override PartName="/ppt/slides/slide1607.xml" ContentType="application/vnd.openxmlformats-officedocument.presentationml.slide+xml"/>
  <Override PartName="/ppt/slides/slide1608.xml" ContentType="application/vnd.openxmlformats-officedocument.presentationml.slide+xml"/>
  <Override PartName="/ppt/slides/slide1609.xml" ContentType="application/vnd.openxmlformats-officedocument.presentationml.slide+xml"/>
  <Override PartName="/ppt/slides/slide1610.xml" ContentType="application/vnd.openxmlformats-officedocument.presentationml.slide+xml"/>
  <Override PartName="/ppt/slides/slide1611.xml" ContentType="application/vnd.openxmlformats-officedocument.presentationml.slide+xml"/>
  <Override PartName="/ppt/slides/slide1612.xml" ContentType="application/vnd.openxmlformats-officedocument.presentationml.slide+xml"/>
  <Override PartName="/ppt/slides/slide1613.xml" ContentType="application/vnd.openxmlformats-officedocument.presentationml.slide+xml"/>
  <Override PartName="/ppt/slides/slide1614.xml" ContentType="application/vnd.openxmlformats-officedocument.presentationml.slide+xml"/>
  <Override PartName="/ppt/slides/slide1615.xml" ContentType="application/vnd.openxmlformats-officedocument.presentationml.slide+xml"/>
  <Override PartName="/ppt/slides/slide1616.xml" ContentType="application/vnd.openxmlformats-officedocument.presentationml.slide+xml"/>
  <Override PartName="/ppt/slides/slide1617.xml" ContentType="application/vnd.openxmlformats-officedocument.presentationml.slide+xml"/>
  <Override PartName="/ppt/slides/slide1618.xml" ContentType="application/vnd.openxmlformats-officedocument.presentationml.slide+xml"/>
  <Override PartName="/ppt/slides/slide1619.xml" ContentType="application/vnd.openxmlformats-officedocument.presentationml.slide+xml"/>
  <Override PartName="/ppt/slides/slide1620.xml" ContentType="application/vnd.openxmlformats-officedocument.presentationml.slide+xml"/>
  <Override PartName="/ppt/slides/slide1621.xml" ContentType="application/vnd.openxmlformats-officedocument.presentationml.slide+xml"/>
  <Override PartName="/ppt/slides/slide1622.xml" ContentType="application/vnd.openxmlformats-officedocument.presentationml.slide+xml"/>
  <Override PartName="/ppt/slides/slide1623.xml" ContentType="application/vnd.openxmlformats-officedocument.presentationml.slide+xml"/>
  <Override PartName="/ppt/slides/slide1624.xml" ContentType="application/vnd.openxmlformats-officedocument.presentationml.slide+xml"/>
  <Override PartName="/ppt/slides/slide1625.xml" ContentType="application/vnd.openxmlformats-officedocument.presentationml.slide+xml"/>
  <Override PartName="/ppt/slides/slide1626.xml" ContentType="application/vnd.openxmlformats-officedocument.presentationml.slide+xml"/>
  <Override PartName="/ppt/slides/slide1627.xml" ContentType="application/vnd.openxmlformats-officedocument.presentationml.slide+xml"/>
  <Override PartName="/ppt/slides/slide1628.xml" ContentType="application/vnd.openxmlformats-officedocument.presentationml.slide+xml"/>
  <Override PartName="/ppt/slides/slide1629.xml" ContentType="application/vnd.openxmlformats-officedocument.presentationml.slide+xml"/>
  <Override PartName="/ppt/slides/slide1630.xml" ContentType="application/vnd.openxmlformats-officedocument.presentationml.slide+xml"/>
  <Override PartName="/ppt/slides/slide1631.xml" ContentType="application/vnd.openxmlformats-officedocument.presentationml.slide+xml"/>
  <Override PartName="/ppt/slides/slide1632.xml" ContentType="application/vnd.openxmlformats-officedocument.presentationml.slide+xml"/>
  <Override PartName="/ppt/slides/slide1633.xml" ContentType="application/vnd.openxmlformats-officedocument.presentationml.slide+xml"/>
  <Override PartName="/ppt/slides/slide1634.xml" ContentType="application/vnd.openxmlformats-officedocument.presentationml.slide+xml"/>
  <Override PartName="/ppt/slides/slide1635.xml" ContentType="application/vnd.openxmlformats-officedocument.presentationml.slide+xml"/>
  <Override PartName="/ppt/slides/slide1636.xml" ContentType="application/vnd.openxmlformats-officedocument.presentationml.slide+xml"/>
  <Override PartName="/ppt/slides/slide1637.xml" ContentType="application/vnd.openxmlformats-officedocument.presentationml.slide+xml"/>
  <Override PartName="/ppt/slides/slide1638.xml" ContentType="application/vnd.openxmlformats-officedocument.presentationml.slide+xml"/>
  <Override PartName="/ppt/slides/slide1639.xml" ContentType="application/vnd.openxmlformats-officedocument.presentationml.slide+xml"/>
  <Override PartName="/ppt/slides/slide1640.xml" ContentType="application/vnd.openxmlformats-officedocument.presentationml.slide+xml"/>
  <Override PartName="/ppt/slides/slide1641.xml" ContentType="application/vnd.openxmlformats-officedocument.presentationml.slide+xml"/>
  <Override PartName="/ppt/slides/slide1642.xml" ContentType="application/vnd.openxmlformats-officedocument.presentationml.slide+xml"/>
  <Override PartName="/ppt/slides/slide1643.xml" ContentType="application/vnd.openxmlformats-officedocument.presentationml.slide+xml"/>
  <Override PartName="/ppt/slides/slide1644.xml" ContentType="application/vnd.openxmlformats-officedocument.presentationml.slide+xml"/>
  <Override PartName="/ppt/slides/slide1645.xml" ContentType="application/vnd.openxmlformats-officedocument.presentationml.slide+xml"/>
  <Override PartName="/ppt/slides/slide1646.xml" ContentType="application/vnd.openxmlformats-officedocument.presentationml.slide+xml"/>
  <Override PartName="/ppt/slides/slide1647.xml" ContentType="application/vnd.openxmlformats-officedocument.presentationml.slide+xml"/>
  <Override PartName="/ppt/slides/slide1648.xml" ContentType="application/vnd.openxmlformats-officedocument.presentationml.slide+xml"/>
  <Override PartName="/ppt/slides/slide1649.xml" ContentType="application/vnd.openxmlformats-officedocument.presentationml.slide+xml"/>
  <Override PartName="/ppt/slides/slide1650.xml" ContentType="application/vnd.openxmlformats-officedocument.presentationml.slide+xml"/>
  <Override PartName="/ppt/slides/slide1651.xml" ContentType="application/vnd.openxmlformats-officedocument.presentationml.slide+xml"/>
  <Override PartName="/ppt/slides/slide1652.xml" ContentType="application/vnd.openxmlformats-officedocument.presentationml.slide+xml"/>
  <Override PartName="/ppt/slides/slide1653.xml" ContentType="application/vnd.openxmlformats-officedocument.presentationml.slide+xml"/>
  <Override PartName="/ppt/slides/slide1654.xml" ContentType="application/vnd.openxmlformats-officedocument.presentationml.slide+xml"/>
  <Override PartName="/ppt/slides/slide1655.xml" ContentType="application/vnd.openxmlformats-officedocument.presentationml.slide+xml"/>
  <Override PartName="/ppt/slides/slide1656.xml" ContentType="application/vnd.openxmlformats-officedocument.presentationml.slide+xml"/>
  <Override PartName="/ppt/slides/slide1657.xml" ContentType="application/vnd.openxmlformats-officedocument.presentationml.slide+xml"/>
  <Override PartName="/ppt/slides/slide1658.xml" ContentType="application/vnd.openxmlformats-officedocument.presentationml.slide+xml"/>
  <Override PartName="/ppt/slides/slide1659.xml" ContentType="application/vnd.openxmlformats-officedocument.presentationml.slide+xml"/>
  <Override PartName="/ppt/slides/slide1660.xml" ContentType="application/vnd.openxmlformats-officedocument.presentationml.slide+xml"/>
  <Override PartName="/ppt/slides/slide1661.xml" ContentType="application/vnd.openxmlformats-officedocument.presentationml.slide+xml"/>
  <Override PartName="/ppt/slides/slide1662.xml" ContentType="application/vnd.openxmlformats-officedocument.presentationml.slide+xml"/>
  <Override PartName="/ppt/slides/slide1663.xml" ContentType="application/vnd.openxmlformats-officedocument.presentationml.slide+xml"/>
  <Override PartName="/ppt/slides/slide1664.xml" ContentType="application/vnd.openxmlformats-officedocument.presentationml.slide+xml"/>
  <Override PartName="/ppt/slides/slide1665.xml" ContentType="application/vnd.openxmlformats-officedocument.presentationml.slide+xml"/>
  <Override PartName="/ppt/slides/slide1666.xml" ContentType="application/vnd.openxmlformats-officedocument.presentationml.slide+xml"/>
  <Override PartName="/ppt/slides/slide1667.xml" ContentType="application/vnd.openxmlformats-officedocument.presentationml.slide+xml"/>
  <Override PartName="/ppt/slides/slide1668.xml" ContentType="application/vnd.openxmlformats-officedocument.presentationml.slide+xml"/>
  <Override PartName="/ppt/slides/slide1669.xml" ContentType="application/vnd.openxmlformats-officedocument.presentationml.slide+xml"/>
  <Override PartName="/ppt/slides/slide1670.xml" ContentType="application/vnd.openxmlformats-officedocument.presentationml.slide+xml"/>
  <Override PartName="/ppt/slides/slide1671.xml" ContentType="application/vnd.openxmlformats-officedocument.presentationml.slide+xml"/>
  <Override PartName="/ppt/slides/slide1672.xml" ContentType="application/vnd.openxmlformats-officedocument.presentationml.slide+xml"/>
  <Override PartName="/ppt/slides/slide1673.xml" ContentType="application/vnd.openxmlformats-officedocument.presentationml.slide+xml"/>
  <Override PartName="/ppt/slides/slide1674.xml" ContentType="application/vnd.openxmlformats-officedocument.presentationml.slide+xml"/>
  <Override PartName="/ppt/slides/slide1675.xml" ContentType="application/vnd.openxmlformats-officedocument.presentationml.slide+xml"/>
  <Override PartName="/ppt/slides/slide1676.xml" ContentType="application/vnd.openxmlformats-officedocument.presentationml.slide+xml"/>
  <Override PartName="/ppt/slides/slide1677.xml" ContentType="application/vnd.openxmlformats-officedocument.presentationml.slide+xml"/>
  <Override PartName="/ppt/slides/slide1678.xml" ContentType="application/vnd.openxmlformats-officedocument.presentationml.slide+xml"/>
  <Override PartName="/ppt/slides/slide1679.xml" ContentType="application/vnd.openxmlformats-officedocument.presentationml.slide+xml"/>
  <Override PartName="/ppt/slides/slide1680.xml" ContentType="application/vnd.openxmlformats-officedocument.presentationml.slide+xml"/>
  <Override PartName="/ppt/slides/slide1681.xml" ContentType="application/vnd.openxmlformats-officedocument.presentationml.slide+xml"/>
  <Override PartName="/ppt/slides/slide1682.xml" ContentType="application/vnd.openxmlformats-officedocument.presentationml.slide+xml"/>
  <Override PartName="/ppt/slides/slide1683.xml" ContentType="application/vnd.openxmlformats-officedocument.presentationml.slide+xml"/>
  <Override PartName="/ppt/slides/slide1684.xml" ContentType="application/vnd.openxmlformats-officedocument.presentationml.slide+xml"/>
  <Override PartName="/ppt/slides/slide1685.xml" ContentType="application/vnd.openxmlformats-officedocument.presentationml.slide+xml"/>
  <Override PartName="/ppt/slides/slide1686.xml" ContentType="application/vnd.openxmlformats-officedocument.presentationml.slide+xml"/>
  <Override PartName="/ppt/slides/slide1687.xml" ContentType="application/vnd.openxmlformats-officedocument.presentationml.slide+xml"/>
  <Override PartName="/ppt/slides/slide1688.xml" ContentType="application/vnd.openxmlformats-officedocument.presentationml.slide+xml"/>
  <Override PartName="/ppt/slides/slide1689.xml" ContentType="application/vnd.openxmlformats-officedocument.presentationml.slide+xml"/>
  <Override PartName="/ppt/slides/slide1690.xml" ContentType="application/vnd.openxmlformats-officedocument.presentationml.slide+xml"/>
  <Override PartName="/ppt/slides/slide1691.xml" ContentType="application/vnd.openxmlformats-officedocument.presentationml.slide+xml"/>
  <Override PartName="/ppt/slides/slide1692.xml" ContentType="application/vnd.openxmlformats-officedocument.presentationml.slide+xml"/>
  <Override PartName="/ppt/slides/slide1693.xml" ContentType="application/vnd.openxmlformats-officedocument.presentationml.slide+xml"/>
  <Override PartName="/ppt/slides/slide1694.xml" ContentType="application/vnd.openxmlformats-officedocument.presentationml.slide+xml"/>
  <Override PartName="/ppt/slides/slide1695.xml" ContentType="application/vnd.openxmlformats-officedocument.presentationml.slide+xml"/>
  <Override PartName="/ppt/slides/slide1696.xml" ContentType="application/vnd.openxmlformats-officedocument.presentationml.slide+xml"/>
  <Override PartName="/ppt/slides/slide1697.xml" ContentType="application/vnd.openxmlformats-officedocument.presentationml.slide+xml"/>
  <Override PartName="/ppt/slides/slide1698.xml" ContentType="application/vnd.openxmlformats-officedocument.presentationml.slide+xml"/>
  <Override PartName="/ppt/slides/slide1699.xml" ContentType="application/vnd.openxmlformats-officedocument.presentationml.slide+xml"/>
  <Override PartName="/ppt/slides/slide1700.xml" ContentType="application/vnd.openxmlformats-officedocument.presentationml.slide+xml"/>
  <Override PartName="/ppt/slides/slide17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03"/>
  </p:notesMasterIdLst>
  <p:sldIdLst>
    <p:sldId id="2366" r:id="rId2"/>
    <p:sldId id="434" r:id="rId3"/>
    <p:sldId id="435" r:id="rId4"/>
    <p:sldId id="2431" r:id="rId5"/>
    <p:sldId id="2432" r:id="rId6"/>
    <p:sldId id="2433" r:id="rId7"/>
    <p:sldId id="2434" r:id="rId8"/>
    <p:sldId id="2435" r:id="rId9"/>
    <p:sldId id="2436" r:id="rId10"/>
    <p:sldId id="2437" r:id="rId11"/>
    <p:sldId id="2438" r:id="rId12"/>
    <p:sldId id="2439" r:id="rId13"/>
    <p:sldId id="2440" r:id="rId14"/>
    <p:sldId id="2441" r:id="rId15"/>
    <p:sldId id="2442" r:id="rId16"/>
    <p:sldId id="2443" r:id="rId17"/>
    <p:sldId id="2444" r:id="rId18"/>
    <p:sldId id="2445" r:id="rId19"/>
    <p:sldId id="2446" r:id="rId20"/>
    <p:sldId id="2447" r:id="rId21"/>
    <p:sldId id="2448" r:id="rId22"/>
    <p:sldId id="2449" r:id="rId23"/>
    <p:sldId id="2450" r:id="rId24"/>
    <p:sldId id="2451" r:id="rId25"/>
    <p:sldId id="2452" r:id="rId26"/>
    <p:sldId id="2453" r:id="rId27"/>
    <p:sldId id="2454" r:id="rId28"/>
    <p:sldId id="2455" r:id="rId29"/>
    <p:sldId id="2456" r:id="rId30"/>
    <p:sldId id="2457" r:id="rId31"/>
    <p:sldId id="2458" r:id="rId32"/>
    <p:sldId id="2459" r:id="rId33"/>
    <p:sldId id="2460" r:id="rId34"/>
    <p:sldId id="2461" r:id="rId35"/>
    <p:sldId id="2462" r:id="rId36"/>
    <p:sldId id="2463" r:id="rId37"/>
    <p:sldId id="2464" r:id="rId38"/>
    <p:sldId id="2465" r:id="rId39"/>
    <p:sldId id="2466" r:id="rId40"/>
    <p:sldId id="2467" r:id="rId41"/>
    <p:sldId id="2468" r:id="rId42"/>
    <p:sldId id="2469" r:id="rId43"/>
    <p:sldId id="2470" r:id="rId44"/>
    <p:sldId id="2471" r:id="rId45"/>
    <p:sldId id="2472" r:id="rId46"/>
    <p:sldId id="2473" r:id="rId47"/>
    <p:sldId id="2474" r:id="rId48"/>
    <p:sldId id="2475" r:id="rId49"/>
    <p:sldId id="2476" r:id="rId50"/>
    <p:sldId id="2477" r:id="rId51"/>
    <p:sldId id="2478" r:id="rId52"/>
    <p:sldId id="2479" r:id="rId53"/>
    <p:sldId id="2480" r:id="rId54"/>
    <p:sldId id="2481" r:id="rId55"/>
    <p:sldId id="2482" r:id="rId56"/>
    <p:sldId id="2483" r:id="rId57"/>
    <p:sldId id="2484" r:id="rId58"/>
    <p:sldId id="2485" r:id="rId59"/>
    <p:sldId id="2486" r:id="rId60"/>
    <p:sldId id="2487" r:id="rId61"/>
    <p:sldId id="2488" r:id="rId62"/>
    <p:sldId id="2489" r:id="rId63"/>
    <p:sldId id="2490" r:id="rId64"/>
    <p:sldId id="2491" r:id="rId65"/>
    <p:sldId id="2492" r:id="rId66"/>
    <p:sldId id="2493" r:id="rId67"/>
    <p:sldId id="2494" r:id="rId68"/>
    <p:sldId id="2495" r:id="rId69"/>
    <p:sldId id="2496" r:id="rId70"/>
    <p:sldId id="2497" r:id="rId71"/>
    <p:sldId id="2498" r:id="rId72"/>
    <p:sldId id="449" r:id="rId73"/>
    <p:sldId id="450" r:id="rId74"/>
    <p:sldId id="451" r:id="rId75"/>
    <p:sldId id="2499" r:id="rId76"/>
    <p:sldId id="2500" r:id="rId77"/>
    <p:sldId id="2501" r:id="rId78"/>
    <p:sldId id="2502" r:id="rId79"/>
    <p:sldId id="2503" r:id="rId80"/>
    <p:sldId id="2504" r:id="rId81"/>
    <p:sldId id="2505" r:id="rId82"/>
    <p:sldId id="2506" r:id="rId83"/>
    <p:sldId id="2507" r:id="rId84"/>
    <p:sldId id="2508" r:id="rId85"/>
    <p:sldId id="2509" r:id="rId86"/>
    <p:sldId id="2510" r:id="rId87"/>
    <p:sldId id="2511" r:id="rId88"/>
    <p:sldId id="2512" r:id="rId89"/>
    <p:sldId id="2513" r:id="rId90"/>
    <p:sldId id="2514" r:id="rId91"/>
    <p:sldId id="2515" r:id="rId92"/>
    <p:sldId id="2516" r:id="rId93"/>
    <p:sldId id="2517" r:id="rId94"/>
    <p:sldId id="2518" r:id="rId95"/>
    <p:sldId id="2519" r:id="rId96"/>
    <p:sldId id="2520" r:id="rId97"/>
    <p:sldId id="2521" r:id="rId98"/>
    <p:sldId id="2522" r:id="rId99"/>
    <p:sldId id="2523" r:id="rId100"/>
    <p:sldId id="2524" r:id="rId101"/>
    <p:sldId id="2525" r:id="rId102"/>
    <p:sldId id="2526" r:id="rId103"/>
    <p:sldId id="2527" r:id="rId104"/>
    <p:sldId id="2528" r:id="rId105"/>
    <p:sldId id="2529" r:id="rId106"/>
    <p:sldId id="2530" r:id="rId107"/>
    <p:sldId id="2531" r:id="rId108"/>
    <p:sldId id="2532" r:id="rId109"/>
    <p:sldId id="2533" r:id="rId110"/>
    <p:sldId id="2534" r:id="rId111"/>
    <p:sldId id="2535" r:id="rId112"/>
    <p:sldId id="2536" r:id="rId113"/>
    <p:sldId id="2537" r:id="rId114"/>
    <p:sldId id="2538" r:id="rId115"/>
    <p:sldId id="2539" r:id="rId116"/>
    <p:sldId id="2540" r:id="rId117"/>
    <p:sldId id="2541" r:id="rId118"/>
    <p:sldId id="2542" r:id="rId119"/>
    <p:sldId id="2543" r:id="rId120"/>
    <p:sldId id="2544" r:id="rId121"/>
    <p:sldId id="2545" r:id="rId122"/>
    <p:sldId id="2546" r:id="rId123"/>
    <p:sldId id="467" r:id="rId124"/>
    <p:sldId id="741" r:id="rId125"/>
    <p:sldId id="742" r:id="rId126"/>
    <p:sldId id="743" r:id="rId127"/>
    <p:sldId id="744" r:id="rId128"/>
    <p:sldId id="745" r:id="rId129"/>
    <p:sldId id="746" r:id="rId130"/>
    <p:sldId id="747" r:id="rId131"/>
    <p:sldId id="748" r:id="rId132"/>
    <p:sldId id="749" r:id="rId133"/>
    <p:sldId id="750" r:id="rId134"/>
    <p:sldId id="779" r:id="rId135"/>
    <p:sldId id="780" r:id="rId136"/>
    <p:sldId id="781" r:id="rId137"/>
    <p:sldId id="782" r:id="rId138"/>
    <p:sldId id="783" r:id="rId139"/>
    <p:sldId id="785" r:id="rId140"/>
    <p:sldId id="784" r:id="rId141"/>
    <p:sldId id="754" r:id="rId142"/>
    <p:sldId id="755" r:id="rId143"/>
    <p:sldId id="756" r:id="rId144"/>
    <p:sldId id="757" r:id="rId145"/>
    <p:sldId id="786" r:id="rId146"/>
    <p:sldId id="787" r:id="rId147"/>
    <p:sldId id="869" r:id="rId148"/>
    <p:sldId id="788" r:id="rId149"/>
    <p:sldId id="789" r:id="rId150"/>
    <p:sldId id="790" r:id="rId151"/>
    <p:sldId id="760" r:id="rId152"/>
    <p:sldId id="761" r:id="rId153"/>
    <p:sldId id="762" r:id="rId154"/>
    <p:sldId id="763" r:id="rId155"/>
    <p:sldId id="791" r:id="rId156"/>
    <p:sldId id="795" r:id="rId157"/>
    <p:sldId id="792" r:id="rId158"/>
    <p:sldId id="793" r:id="rId159"/>
    <p:sldId id="794" r:id="rId160"/>
    <p:sldId id="766" r:id="rId161"/>
    <p:sldId id="767" r:id="rId162"/>
    <p:sldId id="768" r:id="rId163"/>
    <p:sldId id="769" r:id="rId164"/>
    <p:sldId id="796" r:id="rId165"/>
    <p:sldId id="797" r:id="rId166"/>
    <p:sldId id="798" r:id="rId167"/>
    <p:sldId id="799" r:id="rId168"/>
    <p:sldId id="802" r:id="rId169"/>
    <p:sldId id="800" r:id="rId170"/>
    <p:sldId id="801" r:id="rId171"/>
    <p:sldId id="771" r:id="rId172"/>
    <p:sldId id="772" r:id="rId173"/>
    <p:sldId id="773" r:id="rId174"/>
    <p:sldId id="774" r:id="rId175"/>
    <p:sldId id="775" r:id="rId176"/>
    <p:sldId id="776" r:id="rId177"/>
    <p:sldId id="803" r:id="rId178"/>
    <p:sldId id="804" r:id="rId179"/>
    <p:sldId id="807" r:id="rId180"/>
    <p:sldId id="805" r:id="rId181"/>
    <p:sldId id="806" r:id="rId182"/>
    <p:sldId id="777" r:id="rId183"/>
    <p:sldId id="2548" r:id="rId184"/>
    <p:sldId id="808" r:id="rId185"/>
    <p:sldId id="809" r:id="rId186"/>
    <p:sldId id="2549" r:id="rId187"/>
    <p:sldId id="2550" r:id="rId188"/>
    <p:sldId id="2551" r:id="rId189"/>
    <p:sldId id="2552" r:id="rId190"/>
    <p:sldId id="2553" r:id="rId191"/>
    <p:sldId id="2554" r:id="rId192"/>
    <p:sldId id="2555" r:id="rId193"/>
    <p:sldId id="2556" r:id="rId194"/>
    <p:sldId id="2557" r:id="rId195"/>
    <p:sldId id="2558" r:id="rId196"/>
    <p:sldId id="2559" r:id="rId197"/>
    <p:sldId id="2560" r:id="rId198"/>
    <p:sldId id="2561" r:id="rId199"/>
    <p:sldId id="2562" r:id="rId200"/>
    <p:sldId id="2563" r:id="rId201"/>
    <p:sldId id="2564" r:id="rId202"/>
    <p:sldId id="2565" r:id="rId203"/>
    <p:sldId id="2566" r:id="rId204"/>
    <p:sldId id="2567" r:id="rId205"/>
    <p:sldId id="2568" r:id="rId206"/>
    <p:sldId id="2569" r:id="rId207"/>
    <p:sldId id="2570" r:id="rId208"/>
    <p:sldId id="2571" r:id="rId209"/>
    <p:sldId id="2572" r:id="rId210"/>
    <p:sldId id="2573" r:id="rId211"/>
    <p:sldId id="2574" r:id="rId212"/>
    <p:sldId id="2575" r:id="rId213"/>
    <p:sldId id="2576" r:id="rId214"/>
    <p:sldId id="2577" r:id="rId215"/>
    <p:sldId id="2578" r:id="rId216"/>
    <p:sldId id="2579" r:id="rId217"/>
    <p:sldId id="2580" r:id="rId218"/>
    <p:sldId id="2581" r:id="rId219"/>
    <p:sldId id="2582" r:id="rId220"/>
    <p:sldId id="2583" r:id="rId221"/>
    <p:sldId id="2584" r:id="rId222"/>
    <p:sldId id="2585" r:id="rId223"/>
    <p:sldId id="2586" r:id="rId224"/>
    <p:sldId id="2587" r:id="rId225"/>
    <p:sldId id="2588" r:id="rId226"/>
    <p:sldId id="2589" r:id="rId227"/>
    <p:sldId id="2590" r:id="rId228"/>
    <p:sldId id="2591" r:id="rId229"/>
    <p:sldId id="2592" r:id="rId230"/>
    <p:sldId id="2593" r:id="rId231"/>
    <p:sldId id="2594" r:id="rId232"/>
    <p:sldId id="2595" r:id="rId233"/>
    <p:sldId id="2596" r:id="rId234"/>
    <p:sldId id="2597" r:id="rId235"/>
    <p:sldId id="2598" r:id="rId236"/>
    <p:sldId id="2599" r:id="rId237"/>
    <p:sldId id="2600" r:id="rId238"/>
    <p:sldId id="2601" r:id="rId239"/>
    <p:sldId id="2602" r:id="rId240"/>
    <p:sldId id="837" r:id="rId241"/>
    <p:sldId id="870" r:id="rId242"/>
    <p:sldId id="871" r:id="rId243"/>
    <p:sldId id="2604" r:id="rId244"/>
    <p:sldId id="2605" r:id="rId245"/>
    <p:sldId id="2606" r:id="rId246"/>
    <p:sldId id="2607" r:id="rId247"/>
    <p:sldId id="2608" r:id="rId248"/>
    <p:sldId id="2609" r:id="rId249"/>
    <p:sldId id="2610" r:id="rId250"/>
    <p:sldId id="2611" r:id="rId251"/>
    <p:sldId id="2612" r:id="rId252"/>
    <p:sldId id="2613" r:id="rId253"/>
    <p:sldId id="2614" r:id="rId254"/>
    <p:sldId id="2615" r:id="rId255"/>
    <p:sldId id="2616" r:id="rId256"/>
    <p:sldId id="2617" r:id="rId257"/>
    <p:sldId id="2618" r:id="rId258"/>
    <p:sldId id="2619" r:id="rId259"/>
    <p:sldId id="2620" r:id="rId260"/>
    <p:sldId id="2621" r:id="rId261"/>
    <p:sldId id="2622" r:id="rId262"/>
    <p:sldId id="2623" r:id="rId263"/>
    <p:sldId id="2624" r:id="rId264"/>
    <p:sldId id="2625" r:id="rId265"/>
    <p:sldId id="2626" r:id="rId266"/>
    <p:sldId id="2627" r:id="rId267"/>
    <p:sldId id="2628" r:id="rId268"/>
    <p:sldId id="2629" r:id="rId269"/>
    <p:sldId id="2630" r:id="rId270"/>
    <p:sldId id="2631" r:id="rId271"/>
    <p:sldId id="2632" r:id="rId272"/>
    <p:sldId id="2633" r:id="rId273"/>
    <p:sldId id="2634" r:id="rId274"/>
    <p:sldId id="2635" r:id="rId275"/>
    <p:sldId id="2636" r:id="rId276"/>
    <p:sldId id="2637" r:id="rId277"/>
    <p:sldId id="2638" r:id="rId278"/>
    <p:sldId id="2639" r:id="rId279"/>
    <p:sldId id="2640" r:id="rId280"/>
    <p:sldId id="2641" r:id="rId281"/>
    <p:sldId id="2642" r:id="rId282"/>
    <p:sldId id="2643" r:id="rId283"/>
    <p:sldId id="2644" r:id="rId284"/>
    <p:sldId id="2645" r:id="rId285"/>
    <p:sldId id="2646" r:id="rId286"/>
    <p:sldId id="2647" r:id="rId287"/>
    <p:sldId id="2648" r:id="rId288"/>
    <p:sldId id="2649" r:id="rId289"/>
    <p:sldId id="2650" r:id="rId290"/>
    <p:sldId id="2651" r:id="rId291"/>
    <p:sldId id="2652" r:id="rId292"/>
    <p:sldId id="2653" r:id="rId293"/>
    <p:sldId id="2654" r:id="rId294"/>
    <p:sldId id="2655" r:id="rId295"/>
    <p:sldId id="2656" r:id="rId296"/>
    <p:sldId id="2657" r:id="rId297"/>
    <p:sldId id="2658" r:id="rId298"/>
    <p:sldId id="2659" r:id="rId299"/>
    <p:sldId id="2660" r:id="rId300"/>
    <p:sldId id="2661" r:id="rId301"/>
    <p:sldId id="2662" r:id="rId302"/>
    <p:sldId id="899" r:id="rId303"/>
    <p:sldId id="2234" r:id="rId304"/>
    <p:sldId id="2235" r:id="rId305"/>
    <p:sldId id="2664" r:id="rId306"/>
    <p:sldId id="2665" r:id="rId307"/>
    <p:sldId id="2666" r:id="rId308"/>
    <p:sldId id="2667" r:id="rId309"/>
    <p:sldId id="2668" r:id="rId310"/>
    <p:sldId id="2669" r:id="rId311"/>
    <p:sldId id="2670" r:id="rId312"/>
    <p:sldId id="2671" r:id="rId313"/>
    <p:sldId id="2672" r:id="rId314"/>
    <p:sldId id="2673" r:id="rId315"/>
    <p:sldId id="2674" r:id="rId316"/>
    <p:sldId id="2675" r:id="rId317"/>
    <p:sldId id="2676" r:id="rId318"/>
    <p:sldId id="2677" r:id="rId319"/>
    <p:sldId id="2678" r:id="rId320"/>
    <p:sldId id="2679" r:id="rId321"/>
    <p:sldId id="2680" r:id="rId322"/>
    <p:sldId id="2681" r:id="rId323"/>
    <p:sldId id="2682" r:id="rId324"/>
    <p:sldId id="2683" r:id="rId325"/>
    <p:sldId id="2684" r:id="rId326"/>
    <p:sldId id="2685" r:id="rId327"/>
    <p:sldId id="2686" r:id="rId328"/>
    <p:sldId id="2687" r:id="rId329"/>
    <p:sldId id="2688" r:id="rId330"/>
    <p:sldId id="2689" r:id="rId331"/>
    <p:sldId id="2690" r:id="rId332"/>
    <p:sldId id="2691" r:id="rId333"/>
    <p:sldId id="2692" r:id="rId334"/>
    <p:sldId id="2693" r:id="rId335"/>
    <p:sldId id="2694" r:id="rId336"/>
    <p:sldId id="2695" r:id="rId337"/>
    <p:sldId id="2696" r:id="rId338"/>
    <p:sldId id="2697" r:id="rId339"/>
    <p:sldId id="2698" r:id="rId340"/>
    <p:sldId id="2699" r:id="rId341"/>
    <p:sldId id="2700" r:id="rId342"/>
    <p:sldId id="2701" r:id="rId343"/>
    <p:sldId id="2702" r:id="rId344"/>
    <p:sldId id="2703" r:id="rId345"/>
    <p:sldId id="2704" r:id="rId346"/>
    <p:sldId id="2705" r:id="rId347"/>
    <p:sldId id="2706" r:id="rId348"/>
    <p:sldId id="2707" r:id="rId349"/>
    <p:sldId id="2708" r:id="rId350"/>
    <p:sldId id="2709" r:id="rId351"/>
    <p:sldId id="2710" r:id="rId352"/>
    <p:sldId id="2711" r:id="rId353"/>
    <p:sldId id="2712" r:id="rId354"/>
    <p:sldId id="2713" r:id="rId355"/>
    <p:sldId id="2714" r:id="rId356"/>
    <p:sldId id="2715" r:id="rId357"/>
    <p:sldId id="2716" r:id="rId358"/>
    <p:sldId id="2717" r:id="rId359"/>
    <p:sldId id="2718" r:id="rId360"/>
    <p:sldId id="2719" r:id="rId361"/>
    <p:sldId id="2720" r:id="rId362"/>
    <p:sldId id="2721" r:id="rId363"/>
    <p:sldId id="2722" r:id="rId364"/>
    <p:sldId id="2723" r:id="rId365"/>
    <p:sldId id="2724" r:id="rId366"/>
    <p:sldId id="2725" r:id="rId367"/>
    <p:sldId id="2284" r:id="rId368"/>
    <p:sldId id="2183" r:id="rId369"/>
    <p:sldId id="2184" r:id="rId370"/>
    <p:sldId id="2185" r:id="rId371"/>
    <p:sldId id="2186" r:id="rId372"/>
    <p:sldId id="2187" r:id="rId373"/>
    <p:sldId id="2188" r:id="rId374"/>
    <p:sldId id="2189" r:id="rId375"/>
    <p:sldId id="2190" r:id="rId376"/>
    <p:sldId id="2191" r:id="rId377"/>
    <p:sldId id="2192" r:id="rId378"/>
    <p:sldId id="2193" r:id="rId379"/>
    <p:sldId id="2194" r:id="rId380"/>
    <p:sldId id="2195" r:id="rId381"/>
    <p:sldId id="2196" r:id="rId382"/>
    <p:sldId id="2197" r:id="rId383"/>
    <p:sldId id="2198" r:id="rId384"/>
    <p:sldId id="2199" r:id="rId385"/>
    <p:sldId id="2200" r:id="rId386"/>
    <p:sldId id="2201" r:id="rId387"/>
    <p:sldId id="2202" r:id="rId388"/>
    <p:sldId id="2203" r:id="rId389"/>
    <p:sldId id="2204" r:id="rId390"/>
    <p:sldId id="2205" r:id="rId391"/>
    <p:sldId id="2206" r:id="rId392"/>
    <p:sldId id="2207" r:id="rId393"/>
    <p:sldId id="2208" r:id="rId394"/>
    <p:sldId id="2209" r:id="rId395"/>
    <p:sldId id="2210" r:id="rId396"/>
    <p:sldId id="2211" r:id="rId397"/>
    <p:sldId id="2212" r:id="rId398"/>
    <p:sldId id="2213" r:id="rId399"/>
    <p:sldId id="2214" r:id="rId400"/>
    <p:sldId id="2215" r:id="rId401"/>
    <p:sldId id="2216" r:id="rId402"/>
    <p:sldId id="2217" r:id="rId403"/>
    <p:sldId id="2218" r:id="rId404"/>
    <p:sldId id="2219" r:id="rId405"/>
    <p:sldId id="2220" r:id="rId406"/>
    <p:sldId id="2221" r:id="rId407"/>
    <p:sldId id="2222" r:id="rId408"/>
    <p:sldId id="2223" r:id="rId409"/>
    <p:sldId id="2224" r:id="rId410"/>
    <p:sldId id="2225" r:id="rId411"/>
    <p:sldId id="2226" r:id="rId412"/>
    <p:sldId id="2227" r:id="rId413"/>
    <p:sldId id="2228" r:id="rId414"/>
    <p:sldId id="2229" r:id="rId415"/>
    <p:sldId id="2230" r:id="rId416"/>
    <p:sldId id="2231" r:id="rId417"/>
    <p:sldId id="2232" r:id="rId418"/>
    <p:sldId id="2233" r:id="rId419"/>
    <p:sldId id="2129" r:id="rId420"/>
    <p:sldId id="2130" r:id="rId421"/>
    <p:sldId id="2131" r:id="rId422"/>
    <p:sldId id="2132" r:id="rId423"/>
    <p:sldId id="2133" r:id="rId424"/>
    <p:sldId id="2134" r:id="rId425"/>
    <p:sldId id="2135" r:id="rId426"/>
    <p:sldId id="2136" r:id="rId427"/>
    <p:sldId id="2137" r:id="rId428"/>
    <p:sldId id="2138" r:id="rId429"/>
    <p:sldId id="2139" r:id="rId430"/>
    <p:sldId id="2140" r:id="rId431"/>
    <p:sldId id="2141" r:id="rId432"/>
    <p:sldId id="2142" r:id="rId433"/>
    <p:sldId id="2159" r:id="rId434"/>
    <p:sldId id="2160" r:id="rId435"/>
    <p:sldId id="2161" r:id="rId436"/>
    <p:sldId id="2162" r:id="rId437"/>
    <p:sldId id="2726" r:id="rId438"/>
    <p:sldId id="2163" r:id="rId439"/>
    <p:sldId id="2164" r:id="rId440"/>
    <p:sldId id="2165" r:id="rId441"/>
    <p:sldId id="2166" r:id="rId442"/>
    <p:sldId id="2143" r:id="rId443"/>
    <p:sldId id="2144" r:id="rId444"/>
    <p:sldId id="2145" r:id="rId445"/>
    <p:sldId id="2146" r:id="rId446"/>
    <p:sldId id="2170" r:id="rId447"/>
    <p:sldId id="2167" r:id="rId448"/>
    <p:sldId id="2168" r:id="rId449"/>
    <p:sldId id="2171" r:id="rId450"/>
    <p:sldId id="2169" r:id="rId451"/>
    <p:sldId id="2147" r:id="rId452"/>
    <p:sldId id="2148" r:id="rId453"/>
    <p:sldId id="2149" r:id="rId454"/>
    <p:sldId id="2150" r:id="rId455"/>
    <p:sldId id="2172" r:id="rId456"/>
    <p:sldId id="2173" r:id="rId457"/>
    <p:sldId id="2174" r:id="rId458"/>
    <p:sldId id="2175" r:id="rId459"/>
    <p:sldId id="2176" r:id="rId460"/>
    <p:sldId id="2177" r:id="rId461"/>
    <p:sldId id="2151" r:id="rId462"/>
    <p:sldId id="2152" r:id="rId463"/>
    <p:sldId id="2153" r:id="rId464"/>
    <p:sldId id="2154" r:id="rId465"/>
    <p:sldId id="2155" r:id="rId466"/>
    <p:sldId id="2156" r:id="rId467"/>
    <p:sldId id="2178" r:id="rId468"/>
    <p:sldId id="2179" r:id="rId469"/>
    <p:sldId id="2180" r:id="rId470"/>
    <p:sldId id="2181" r:id="rId471"/>
    <p:sldId id="2182" r:id="rId472"/>
    <p:sldId id="2157" r:id="rId473"/>
    <p:sldId id="2158" r:id="rId474"/>
    <p:sldId id="2078" r:id="rId475"/>
    <p:sldId id="2079" r:id="rId476"/>
    <p:sldId id="2080" r:id="rId477"/>
    <p:sldId id="2081" r:id="rId478"/>
    <p:sldId id="2082" r:id="rId479"/>
    <p:sldId id="2107" r:id="rId480"/>
    <p:sldId id="2108" r:id="rId481"/>
    <p:sldId id="2083" r:id="rId482"/>
    <p:sldId id="2084" r:id="rId483"/>
    <p:sldId id="2085" r:id="rId484"/>
    <p:sldId id="2086" r:id="rId485"/>
    <p:sldId id="2087" r:id="rId486"/>
    <p:sldId id="2109" r:id="rId487"/>
    <p:sldId id="2110" r:id="rId488"/>
    <p:sldId id="2088" r:id="rId489"/>
    <p:sldId id="2089" r:id="rId490"/>
    <p:sldId id="2090" r:id="rId491"/>
    <p:sldId id="2091" r:id="rId492"/>
    <p:sldId id="2115" r:id="rId493"/>
    <p:sldId id="2112" r:id="rId494"/>
    <p:sldId id="2113" r:id="rId495"/>
    <p:sldId id="2114" r:id="rId496"/>
    <p:sldId id="2092" r:id="rId497"/>
    <p:sldId id="2093" r:id="rId498"/>
    <p:sldId id="2094" r:id="rId499"/>
    <p:sldId id="2095" r:id="rId500"/>
    <p:sldId id="2116" r:id="rId501"/>
    <p:sldId id="2117" r:id="rId502"/>
    <p:sldId id="2118" r:id="rId503"/>
    <p:sldId id="2120" r:id="rId504"/>
    <p:sldId id="2119" r:id="rId505"/>
    <p:sldId id="2096" r:id="rId506"/>
    <p:sldId id="2097" r:id="rId507"/>
    <p:sldId id="2098" r:id="rId508"/>
    <p:sldId id="2099" r:id="rId509"/>
    <p:sldId id="2121" r:id="rId510"/>
    <p:sldId id="2122" r:id="rId511"/>
    <p:sldId id="2123" r:id="rId512"/>
    <p:sldId id="2100" r:id="rId513"/>
    <p:sldId id="2101" r:id="rId514"/>
    <p:sldId id="2102" r:id="rId515"/>
    <p:sldId id="2103" r:id="rId516"/>
    <p:sldId id="2104" r:id="rId517"/>
    <p:sldId id="2124" r:id="rId518"/>
    <p:sldId id="2125" r:id="rId519"/>
    <p:sldId id="2126" r:id="rId520"/>
    <p:sldId id="2127" r:id="rId521"/>
    <p:sldId id="2128" r:id="rId522"/>
    <p:sldId id="2105" r:id="rId523"/>
    <p:sldId id="2106" r:id="rId524"/>
    <p:sldId id="2017" r:id="rId525"/>
    <p:sldId id="2018" r:id="rId526"/>
    <p:sldId id="2727" r:id="rId527"/>
    <p:sldId id="2728" r:id="rId528"/>
    <p:sldId id="2729" r:id="rId529"/>
    <p:sldId id="2730" r:id="rId530"/>
    <p:sldId id="2731" r:id="rId531"/>
    <p:sldId id="2732" r:id="rId532"/>
    <p:sldId id="2733" r:id="rId533"/>
    <p:sldId id="2734" r:id="rId534"/>
    <p:sldId id="2735" r:id="rId535"/>
    <p:sldId id="2736" r:id="rId536"/>
    <p:sldId id="2737" r:id="rId537"/>
    <p:sldId id="2738" r:id="rId538"/>
    <p:sldId id="2739" r:id="rId539"/>
    <p:sldId id="2740" r:id="rId540"/>
    <p:sldId id="2741" r:id="rId541"/>
    <p:sldId id="2742" r:id="rId542"/>
    <p:sldId id="2743" r:id="rId543"/>
    <p:sldId id="2744" r:id="rId544"/>
    <p:sldId id="2745" r:id="rId545"/>
    <p:sldId id="2746" r:id="rId546"/>
    <p:sldId id="2747" r:id="rId547"/>
    <p:sldId id="2748" r:id="rId548"/>
    <p:sldId id="2749" r:id="rId549"/>
    <p:sldId id="2750" r:id="rId550"/>
    <p:sldId id="2751" r:id="rId551"/>
    <p:sldId id="2752" r:id="rId552"/>
    <p:sldId id="2753" r:id="rId553"/>
    <p:sldId id="2754" r:id="rId554"/>
    <p:sldId id="2755" r:id="rId555"/>
    <p:sldId id="2756" r:id="rId556"/>
    <p:sldId id="2757" r:id="rId557"/>
    <p:sldId id="2758" r:id="rId558"/>
    <p:sldId id="2759" r:id="rId559"/>
    <p:sldId id="2760" r:id="rId560"/>
    <p:sldId id="2761" r:id="rId561"/>
    <p:sldId id="2762" r:id="rId562"/>
    <p:sldId id="2763" r:id="rId563"/>
    <p:sldId id="2764" r:id="rId564"/>
    <p:sldId id="2765" r:id="rId565"/>
    <p:sldId id="2766" r:id="rId566"/>
    <p:sldId id="2767" r:id="rId567"/>
    <p:sldId id="2768" r:id="rId568"/>
    <p:sldId id="2769" r:id="rId569"/>
    <p:sldId id="2770" r:id="rId570"/>
    <p:sldId id="2771" r:id="rId571"/>
    <p:sldId id="2772" r:id="rId572"/>
    <p:sldId id="2773" r:id="rId573"/>
    <p:sldId id="2774" r:id="rId574"/>
    <p:sldId id="2775" r:id="rId575"/>
    <p:sldId id="2776" r:id="rId576"/>
    <p:sldId id="2777" r:id="rId577"/>
    <p:sldId id="2778" r:id="rId578"/>
    <p:sldId id="2779" r:id="rId579"/>
    <p:sldId id="2780" r:id="rId580"/>
    <p:sldId id="2781" r:id="rId581"/>
    <p:sldId id="2782" r:id="rId582"/>
    <p:sldId id="2783" r:id="rId583"/>
    <p:sldId id="2784" r:id="rId584"/>
    <p:sldId id="2785" r:id="rId585"/>
    <p:sldId id="2786" r:id="rId586"/>
    <p:sldId id="2077" r:id="rId587"/>
    <p:sldId id="1966" r:id="rId588"/>
    <p:sldId id="1967" r:id="rId589"/>
    <p:sldId id="2833" r:id="rId590"/>
    <p:sldId id="2834" r:id="rId591"/>
    <p:sldId id="2835" r:id="rId592"/>
    <p:sldId id="2836" r:id="rId593"/>
    <p:sldId id="2837" r:id="rId594"/>
    <p:sldId id="2838" r:id="rId595"/>
    <p:sldId id="2839" r:id="rId596"/>
    <p:sldId id="2840" r:id="rId597"/>
    <p:sldId id="2841" r:id="rId598"/>
    <p:sldId id="2842" r:id="rId599"/>
    <p:sldId id="2843" r:id="rId600"/>
    <p:sldId id="2844" r:id="rId601"/>
    <p:sldId id="2845" r:id="rId602"/>
    <p:sldId id="2846" r:id="rId603"/>
    <p:sldId id="2847" r:id="rId604"/>
    <p:sldId id="2848" r:id="rId605"/>
    <p:sldId id="2849" r:id="rId606"/>
    <p:sldId id="2850" r:id="rId607"/>
    <p:sldId id="2851" r:id="rId608"/>
    <p:sldId id="2852" r:id="rId609"/>
    <p:sldId id="2853" r:id="rId610"/>
    <p:sldId id="2854" r:id="rId611"/>
    <p:sldId id="2855" r:id="rId612"/>
    <p:sldId id="2856" r:id="rId613"/>
    <p:sldId id="2857" r:id="rId614"/>
    <p:sldId id="2858" r:id="rId615"/>
    <p:sldId id="2859" r:id="rId616"/>
    <p:sldId id="2860" r:id="rId617"/>
    <p:sldId id="2861" r:id="rId618"/>
    <p:sldId id="2862" r:id="rId619"/>
    <p:sldId id="2863" r:id="rId620"/>
    <p:sldId id="2864" r:id="rId621"/>
    <p:sldId id="2865" r:id="rId622"/>
    <p:sldId id="2866" r:id="rId623"/>
    <p:sldId id="2867" r:id="rId624"/>
    <p:sldId id="2868" r:id="rId625"/>
    <p:sldId id="2869" r:id="rId626"/>
    <p:sldId id="2870" r:id="rId627"/>
    <p:sldId id="2871" r:id="rId628"/>
    <p:sldId id="2872" r:id="rId629"/>
    <p:sldId id="2873" r:id="rId630"/>
    <p:sldId id="2874" r:id="rId631"/>
    <p:sldId id="2875" r:id="rId632"/>
    <p:sldId id="2876" r:id="rId633"/>
    <p:sldId id="2877" r:id="rId634"/>
    <p:sldId id="2878" r:id="rId635"/>
    <p:sldId id="2879" r:id="rId636"/>
    <p:sldId id="2880" r:id="rId637"/>
    <p:sldId id="1995" r:id="rId638"/>
    <p:sldId id="1917" r:id="rId639"/>
    <p:sldId id="1918" r:id="rId640"/>
    <p:sldId id="2788" r:id="rId641"/>
    <p:sldId id="2789" r:id="rId642"/>
    <p:sldId id="2790" r:id="rId643"/>
    <p:sldId id="2791" r:id="rId644"/>
    <p:sldId id="2792" r:id="rId645"/>
    <p:sldId id="2793" r:id="rId646"/>
    <p:sldId id="2794" r:id="rId647"/>
    <p:sldId id="2795" r:id="rId648"/>
    <p:sldId id="2796" r:id="rId649"/>
    <p:sldId id="2797" r:id="rId650"/>
    <p:sldId id="2798" r:id="rId651"/>
    <p:sldId id="2799" r:id="rId652"/>
    <p:sldId id="2800" r:id="rId653"/>
    <p:sldId id="2801" r:id="rId654"/>
    <p:sldId id="2802" r:id="rId655"/>
    <p:sldId id="2803" r:id="rId656"/>
    <p:sldId id="2804" r:id="rId657"/>
    <p:sldId id="2805" r:id="rId658"/>
    <p:sldId id="2806" r:id="rId659"/>
    <p:sldId id="2807" r:id="rId660"/>
    <p:sldId id="2808" r:id="rId661"/>
    <p:sldId id="2809" r:id="rId662"/>
    <p:sldId id="2810" r:id="rId663"/>
    <p:sldId id="2811" r:id="rId664"/>
    <p:sldId id="2812" r:id="rId665"/>
    <p:sldId id="2813" r:id="rId666"/>
    <p:sldId id="2814" r:id="rId667"/>
    <p:sldId id="2815" r:id="rId668"/>
    <p:sldId id="2816" r:id="rId669"/>
    <p:sldId id="2817" r:id="rId670"/>
    <p:sldId id="2818" r:id="rId671"/>
    <p:sldId id="2819" r:id="rId672"/>
    <p:sldId id="2820" r:id="rId673"/>
    <p:sldId id="2821" r:id="rId674"/>
    <p:sldId id="2822" r:id="rId675"/>
    <p:sldId id="2823" r:id="rId676"/>
    <p:sldId id="2824" r:id="rId677"/>
    <p:sldId id="2825" r:id="rId678"/>
    <p:sldId id="2826" r:id="rId679"/>
    <p:sldId id="2827" r:id="rId680"/>
    <p:sldId id="2828" r:id="rId681"/>
    <p:sldId id="2829" r:id="rId682"/>
    <p:sldId id="2830" r:id="rId683"/>
    <p:sldId id="2831" r:id="rId684"/>
    <p:sldId id="2832" r:id="rId685"/>
    <p:sldId id="2881" r:id="rId686"/>
    <p:sldId id="1862" r:id="rId687"/>
    <p:sldId id="1863" r:id="rId688"/>
    <p:sldId id="2883" r:id="rId689"/>
    <p:sldId id="2884" r:id="rId690"/>
    <p:sldId id="2885" r:id="rId691"/>
    <p:sldId id="2886" r:id="rId692"/>
    <p:sldId id="2887" r:id="rId693"/>
    <p:sldId id="2888" r:id="rId694"/>
    <p:sldId id="2889" r:id="rId695"/>
    <p:sldId id="2890" r:id="rId696"/>
    <p:sldId id="2891" r:id="rId697"/>
    <p:sldId id="2892" r:id="rId698"/>
    <p:sldId id="2893" r:id="rId699"/>
    <p:sldId id="2894" r:id="rId700"/>
    <p:sldId id="2895" r:id="rId701"/>
    <p:sldId id="2896" r:id="rId702"/>
    <p:sldId id="2897" r:id="rId703"/>
    <p:sldId id="2898" r:id="rId704"/>
    <p:sldId id="2899" r:id="rId705"/>
    <p:sldId id="2900" r:id="rId706"/>
    <p:sldId id="2901" r:id="rId707"/>
    <p:sldId id="2902" r:id="rId708"/>
    <p:sldId id="2903" r:id="rId709"/>
    <p:sldId id="2904" r:id="rId710"/>
    <p:sldId id="2905" r:id="rId711"/>
    <p:sldId id="2906" r:id="rId712"/>
    <p:sldId id="2907" r:id="rId713"/>
    <p:sldId id="2908" r:id="rId714"/>
    <p:sldId id="2909" r:id="rId715"/>
    <p:sldId id="2910" r:id="rId716"/>
    <p:sldId id="2911" r:id="rId717"/>
    <p:sldId id="2912" r:id="rId718"/>
    <p:sldId id="2913" r:id="rId719"/>
    <p:sldId id="2914" r:id="rId720"/>
    <p:sldId id="2915" r:id="rId721"/>
    <p:sldId id="2916" r:id="rId722"/>
    <p:sldId id="2917" r:id="rId723"/>
    <p:sldId id="2918" r:id="rId724"/>
    <p:sldId id="2919" r:id="rId725"/>
    <p:sldId id="2920" r:id="rId726"/>
    <p:sldId id="2921" r:id="rId727"/>
    <p:sldId id="2922" r:id="rId728"/>
    <p:sldId id="2923" r:id="rId729"/>
    <p:sldId id="2924" r:id="rId730"/>
    <p:sldId id="2925" r:id="rId731"/>
    <p:sldId id="2926" r:id="rId732"/>
    <p:sldId id="2927" r:id="rId733"/>
    <p:sldId id="2928" r:id="rId734"/>
    <p:sldId id="2929" r:id="rId735"/>
    <p:sldId id="2930" r:id="rId736"/>
    <p:sldId id="2931" r:id="rId737"/>
    <p:sldId id="2932" r:id="rId738"/>
    <p:sldId id="2933" r:id="rId739"/>
    <p:sldId id="2934" r:id="rId740"/>
    <p:sldId id="1891" r:id="rId741"/>
    <p:sldId id="1808" r:id="rId742"/>
    <p:sldId id="1809" r:id="rId743"/>
    <p:sldId id="2935" r:id="rId744"/>
    <p:sldId id="2936" r:id="rId745"/>
    <p:sldId id="2937" r:id="rId746"/>
    <p:sldId id="2938" r:id="rId747"/>
    <p:sldId id="2939" r:id="rId748"/>
    <p:sldId id="2940" r:id="rId749"/>
    <p:sldId id="2941" r:id="rId750"/>
    <p:sldId id="2942" r:id="rId751"/>
    <p:sldId id="2943" r:id="rId752"/>
    <p:sldId id="2944" r:id="rId753"/>
    <p:sldId id="2945" r:id="rId754"/>
    <p:sldId id="2946" r:id="rId755"/>
    <p:sldId id="2947" r:id="rId756"/>
    <p:sldId id="2948" r:id="rId757"/>
    <p:sldId id="2949" r:id="rId758"/>
    <p:sldId id="2950" r:id="rId759"/>
    <p:sldId id="2951" r:id="rId760"/>
    <p:sldId id="2952" r:id="rId761"/>
    <p:sldId id="2953" r:id="rId762"/>
    <p:sldId id="2954" r:id="rId763"/>
    <p:sldId id="2955" r:id="rId764"/>
    <p:sldId id="2956" r:id="rId765"/>
    <p:sldId id="2957" r:id="rId766"/>
    <p:sldId id="2958" r:id="rId767"/>
    <p:sldId id="2959" r:id="rId768"/>
    <p:sldId id="2960" r:id="rId769"/>
    <p:sldId id="2961" r:id="rId770"/>
    <p:sldId id="2962" r:id="rId771"/>
    <p:sldId id="2963" r:id="rId772"/>
    <p:sldId id="2964" r:id="rId773"/>
    <p:sldId id="2965" r:id="rId774"/>
    <p:sldId id="2966" r:id="rId775"/>
    <p:sldId id="2967" r:id="rId776"/>
    <p:sldId id="2968" r:id="rId777"/>
    <p:sldId id="2969" r:id="rId778"/>
    <p:sldId id="2970" r:id="rId779"/>
    <p:sldId id="2971" r:id="rId780"/>
    <p:sldId id="2972" r:id="rId781"/>
    <p:sldId id="2973" r:id="rId782"/>
    <p:sldId id="2974" r:id="rId783"/>
    <p:sldId id="2975" r:id="rId784"/>
    <p:sldId id="2976" r:id="rId785"/>
    <p:sldId id="2977" r:id="rId786"/>
    <p:sldId id="2978" r:id="rId787"/>
    <p:sldId id="2979" r:id="rId788"/>
    <p:sldId id="2980" r:id="rId789"/>
    <p:sldId id="2981" r:id="rId790"/>
    <p:sldId id="2982" r:id="rId791"/>
    <p:sldId id="2983" r:id="rId792"/>
    <p:sldId id="1838" r:id="rId793"/>
    <p:sldId id="1736" r:id="rId794"/>
    <p:sldId id="1737" r:id="rId795"/>
    <p:sldId id="2984" r:id="rId796"/>
    <p:sldId id="2985" r:id="rId797"/>
    <p:sldId id="2986" r:id="rId798"/>
    <p:sldId id="2987" r:id="rId799"/>
    <p:sldId id="2988" r:id="rId800"/>
    <p:sldId id="2989" r:id="rId801"/>
    <p:sldId id="2990" r:id="rId802"/>
    <p:sldId id="2991" r:id="rId803"/>
    <p:sldId id="2992" r:id="rId804"/>
    <p:sldId id="2993" r:id="rId805"/>
    <p:sldId id="2994" r:id="rId806"/>
    <p:sldId id="2995" r:id="rId807"/>
    <p:sldId id="2996" r:id="rId808"/>
    <p:sldId id="2997" r:id="rId809"/>
    <p:sldId id="2998" r:id="rId810"/>
    <p:sldId id="2999" r:id="rId811"/>
    <p:sldId id="3000" r:id="rId812"/>
    <p:sldId id="3001" r:id="rId813"/>
    <p:sldId id="3002" r:id="rId814"/>
    <p:sldId id="3003" r:id="rId815"/>
    <p:sldId id="3004" r:id="rId816"/>
    <p:sldId id="3005" r:id="rId817"/>
    <p:sldId id="3006" r:id="rId818"/>
    <p:sldId id="3007" r:id="rId819"/>
    <p:sldId id="3008" r:id="rId820"/>
    <p:sldId id="3009" r:id="rId821"/>
    <p:sldId id="3010" r:id="rId822"/>
    <p:sldId id="3011" r:id="rId823"/>
    <p:sldId id="3012" r:id="rId824"/>
    <p:sldId id="3013" r:id="rId825"/>
    <p:sldId id="3014" r:id="rId826"/>
    <p:sldId id="3015" r:id="rId827"/>
    <p:sldId id="3016" r:id="rId828"/>
    <p:sldId id="3017" r:id="rId829"/>
    <p:sldId id="3018" r:id="rId830"/>
    <p:sldId id="3019" r:id="rId831"/>
    <p:sldId id="3020" r:id="rId832"/>
    <p:sldId id="3021" r:id="rId833"/>
    <p:sldId id="3022" r:id="rId834"/>
    <p:sldId id="3023" r:id="rId835"/>
    <p:sldId id="3024" r:id="rId836"/>
    <p:sldId id="3025" r:id="rId837"/>
    <p:sldId id="3026" r:id="rId838"/>
    <p:sldId id="3027" r:id="rId839"/>
    <p:sldId id="3028" r:id="rId840"/>
    <p:sldId id="3029" r:id="rId841"/>
    <p:sldId id="3030" r:id="rId842"/>
    <p:sldId id="3031" r:id="rId843"/>
    <p:sldId id="3032" r:id="rId844"/>
    <p:sldId id="3033" r:id="rId845"/>
    <p:sldId id="3034" r:id="rId846"/>
    <p:sldId id="3035" r:id="rId847"/>
    <p:sldId id="3036" r:id="rId848"/>
    <p:sldId id="3037" r:id="rId849"/>
    <p:sldId id="3038" r:id="rId850"/>
    <p:sldId id="3039" r:id="rId851"/>
    <p:sldId id="3040" r:id="rId852"/>
    <p:sldId id="3041" r:id="rId853"/>
    <p:sldId id="3042" r:id="rId854"/>
    <p:sldId id="3043" r:id="rId855"/>
    <p:sldId id="3044" r:id="rId856"/>
    <p:sldId id="3045" r:id="rId857"/>
    <p:sldId id="3046" r:id="rId858"/>
    <p:sldId id="3047" r:id="rId859"/>
    <p:sldId id="3048" r:id="rId860"/>
    <p:sldId id="3049" r:id="rId861"/>
    <p:sldId id="3050" r:id="rId862"/>
    <p:sldId id="3051" r:id="rId863"/>
    <p:sldId id="1765" r:id="rId864"/>
    <p:sldId id="1689" r:id="rId865"/>
    <p:sldId id="1690" r:id="rId866"/>
    <p:sldId id="3052" r:id="rId867"/>
    <p:sldId id="3053" r:id="rId868"/>
    <p:sldId id="3054" r:id="rId869"/>
    <p:sldId id="3055" r:id="rId870"/>
    <p:sldId id="3056" r:id="rId871"/>
    <p:sldId id="3057" r:id="rId872"/>
    <p:sldId id="3058" r:id="rId873"/>
    <p:sldId id="3059" r:id="rId874"/>
    <p:sldId id="3060" r:id="rId875"/>
    <p:sldId id="3061" r:id="rId876"/>
    <p:sldId id="3062" r:id="rId877"/>
    <p:sldId id="3063" r:id="rId878"/>
    <p:sldId id="3064" r:id="rId879"/>
    <p:sldId id="3065" r:id="rId880"/>
    <p:sldId id="3066" r:id="rId881"/>
    <p:sldId id="3067" r:id="rId882"/>
    <p:sldId id="3068" r:id="rId883"/>
    <p:sldId id="3069" r:id="rId884"/>
    <p:sldId id="3070" r:id="rId885"/>
    <p:sldId id="3071" r:id="rId886"/>
    <p:sldId id="3072" r:id="rId887"/>
    <p:sldId id="3073" r:id="rId888"/>
    <p:sldId id="3074" r:id="rId889"/>
    <p:sldId id="3075" r:id="rId890"/>
    <p:sldId id="3076" r:id="rId891"/>
    <p:sldId id="3077" r:id="rId892"/>
    <p:sldId id="3078" r:id="rId893"/>
    <p:sldId id="3079" r:id="rId894"/>
    <p:sldId id="3080" r:id="rId895"/>
    <p:sldId id="3081" r:id="rId896"/>
    <p:sldId id="3082" r:id="rId897"/>
    <p:sldId id="3083" r:id="rId898"/>
    <p:sldId id="3084" r:id="rId899"/>
    <p:sldId id="3085" r:id="rId900"/>
    <p:sldId id="3086" r:id="rId901"/>
    <p:sldId id="3087" r:id="rId902"/>
    <p:sldId id="3088" r:id="rId903"/>
    <p:sldId id="3089" r:id="rId904"/>
    <p:sldId id="3090" r:id="rId905"/>
    <p:sldId id="3091" r:id="rId906"/>
    <p:sldId id="3092" r:id="rId907"/>
    <p:sldId id="3093" r:id="rId908"/>
    <p:sldId id="3094" r:id="rId909"/>
    <p:sldId id="1717" r:id="rId910"/>
    <p:sldId id="1637" r:id="rId911"/>
    <p:sldId id="1638" r:id="rId912"/>
    <p:sldId id="3095" r:id="rId913"/>
    <p:sldId id="3096" r:id="rId914"/>
    <p:sldId id="3097" r:id="rId915"/>
    <p:sldId id="3098" r:id="rId916"/>
    <p:sldId id="3099" r:id="rId917"/>
    <p:sldId id="3100" r:id="rId918"/>
    <p:sldId id="3101" r:id="rId919"/>
    <p:sldId id="3102" r:id="rId920"/>
    <p:sldId id="3103" r:id="rId921"/>
    <p:sldId id="3104" r:id="rId922"/>
    <p:sldId id="3105" r:id="rId923"/>
    <p:sldId id="3106" r:id="rId924"/>
    <p:sldId id="3107" r:id="rId925"/>
    <p:sldId id="3108" r:id="rId926"/>
    <p:sldId id="3109" r:id="rId927"/>
    <p:sldId id="3110" r:id="rId928"/>
    <p:sldId id="3111" r:id="rId929"/>
    <p:sldId id="3112" r:id="rId930"/>
    <p:sldId id="3113" r:id="rId931"/>
    <p:sldId id="3114" r:id="rId932"/>
    <p:sldId id="3115" r:id="rId933"/>
    <p:sldId id="3116" r:id="rId934"/>
    <p:sldId id="3117" r:id="rId935"/>
    <p:sldId id="3118" r:id="rId936"/>
    <p:sldId id="3119" r:id="rId937"/>
    <p:sldId id="3120" r:id="rId938"/>
    <p:sldId id="3121" r:id="rId939"/>
    <p:sldId id="3122" r:id="rId940"/>
    <p:sldId id="3123" r:id="rId941"/>
    <p:sldId id="3124" r:id="rId942"/>
    <p:sldId id="3125" r:id="rId943"/>
    <p:sldId id="3126" r:id="rId944"/>
    <p:sldId id="3127" r:id="rId945"/>
    <p:sldId id="3128" r:id="rId946"/>
    <p:sldId id="3129" r:id="rId947"/>
    <p:sldId id="3130" r:id="rId948"/>
    <p:sldId id="3131" r:id="rId949"/>
    <p:sldId id="3132" r:id="rId950"/>
    <p:sldId id="3133" r:id="rId951"/>
    <p:sldId id="3134" r:id="rId952"/>
    <p:sldId id="3135" r:id="rId953"/>
    <p:sldId id="3136" r:id="rId954"/>
    <p:sldId id="3137" r:id="rId955"/>
    <p:sldId id="3138" r:id="rId956"/>
    <p:sldId id="3139" r:id="rId957"/>
    <p:sldId id="3140" r:id="rId958"/>
    <p:sldId id="3141" r:id="rId959"/>
    <p:sldId id="1665" r:id="rId960"/>
    <p:sldId id="1580" r:id="rId961"/>
    <p:sldId id="1581" r:id="rId962"/>
    <p:sldId id="3142" r:id="rId963"/>
    <p:sldId id="3143" r:id="rId964"/>
    <p:sldId id="3144" r:id="rId965"/>
    <p:sldId id="3145" r:id="rId966"/>
    <p:sldId id="3146" r:id="rId967"/>
    <p:sldId id="3147" r:id="rId968"/>
    <p:sldId id="3148" r:id="rId969"/>
    <p:sldId id="3149" r:id="rId970"/>
    <p:sldId id="3150" r:id="rId971"/>
    <p:sldId id="3151" r:id="rId972"/>
    <p:sldId id="3152" r:id="rId973"/>
    <p:sldId id="3153" r:id="rId974"/>
    <p:sldId id="3154" r:id="rId975"/>
    <p:sldId id="3155" r:id="rId976"/>
    <p:sldId id="3156" r:id="rId977"/>
    <p:sldId id="3157" r:id="rId978"/>
    <p:sldId id="3158" r:id="rId979"/>
    <p:sldId id="3159" r:id="rId980"/>
    <p:sldId id="3160" r:id="rId981"/>
    <p:sldId id="3161" r:id="rId982"/>
    <p:sldId id="3162" r:id="rId983"/>
    <p:sldId id="3163" r:id="rId984"/>
    <p:sldId id="3164" r:id="rId985"/>
    <p:sldId id="3165" r:id="rId986"/>
    <p:sldId id="3166" r:id="rId987"/>
    <p:sldId id="3167" r:id="rId988"/>
    <p:sldId id="3168" r:id="rId989"/>
    <p:sldId id="3169" r:id="rId990"/>
    <p:sldId id="3170" r:id="rId991"/>
    <p:sldId id="3171" r:id="rId992"/>
    <p:sldId id="3172" r:id="rId993"/>
    <p:sldId id="3173" r:id="rId994"/>
    <p:sldId id="3174" r:id="rId995"/>
    <p:sldId id="3175" r:id="rId996"/>
    <p:sldId id="3176" r:id="rId997"/>
    <p:sldId id="3177" r:id="rId998"/>
    <p:sldId id="3178" r:id="rId999"/>
    <p:sldId id="3179" r:id="rId1000"/>
    <p:sldId id="3180" r:id="rId1001"/>
    <p:sldId id="3181" r:id="rId1002"/>
    <p:sldId id="3182" r:id="rId1003"/>
    <p:sldId id="3183" r:id="rId1004"/>
    <p:sldId id="3184" r:id="rId1005"/>
    <p:sldId id="3185" r:id="rId1006"/>
    <p:sldId id="3186" r:id="rId1007"/>
    <p:sldId id="3187" r:id="rId1008"/>
    <p:sldId id="3188" r:id="rId1009"/>
    <p:sldId id="3189" r:id="rId1010"/>
    <p:sldId id="3190" r:id="rId1011"/>
    <p:sldId id="3191" r:id="rId1012"/>
    <p:sldId id="3192" r:id="rId1013"/>
    <p:sldId id="3193" r:id="rId1014"/>
    <p:sldId id="3194" r:id="rId1015"/>
    <p:sldId id="3195" r:id="rId1016"/>
    <p:sldId id="1636" r:id="rId1017"/>
    <p:sldId id="1455" r:id="rId1018"/>
    <p:sldId id="1518" r:id="rId1019"/>
    <p:sldId id="3196" r:id="rId1020"/>
    <p:sldId id="3197" r:id="rId1021"/>
    <p:sldId id="3198" r:id="rId1022"/>
    <p:sldId id="3199" r:id="rId1023"/>
    <p:sldId id="3200" r:id="rId1024"/>
    <p:sldId id="3201" r:id="rId1025"/>
    <p:sldId id="3202" r:id="rId1026"/>
    <p:sldId id="3203" r:id="rId1027"/>
    <p:sldId id="3204" r:id="rId1028"/>
    <p:sldId id="3205" r:id="rId1029"/>
    <p:sldId id="3206" r:id="rId1030"/>
    <p:sldId id="3207" r:id="rId1031"/>
    <p:sldId id="3208" r:id="rId1032"/>
    <p:sldId id="3209" r:id="rId1033"/>
    <p:sldId id="3210" r:id="rId1034"/>
    <p:sldId id="3211" r:id="rId1035"/>
    <p:sldId id="3212" r:id="rId1036"/>
    <p:sldId id="3213" r:id="rId1037"/>
    <p:sldId id="3214" r:id="rId1038"/>
    <p:sldId id="3215" r:id="rId1039"/>
    <p:sldId id="3216" r:id="rId1040"/>
    <p:sldId id="3217" r:id="rId1041"/>
    <p:sldId id="3218" r:id="rId1042"/>
    <p:sldId id="3219" r:id="rId1043"/>
    <p:sldId id="3220" r:id="rId1044"/>
    <p:sldId id="3221" r:id="rId1045"/>
    <p:sldId id="3222" r:id="rId1046"/>
    <p:sldId id="3223" r:id="rId1047"/>
    <p:sldId id="3224" r:id="rId1048"/>
    <p:sldId id="3225" r:id="rId1049"/>
    <p:sldId id="3226" r:id="rId1050"/>
    <p:sldId id="3227" r:id="rId1051"/>
    <p:sldId id="3228" r:id="rId1052"/>
    <p:sldId id="3229" r:id="rId1053"/>
    <p:sldId id="3230" r:id="rId1054"/>
    <p:sldId id="3231" r:id="rId1055"/>
    <p:sldId id="3232" r:id="rId1056"/>
    <p:sldId id="3233" r:id="rId1057"/>
    <p:sldId id="3234" r:id="rId1058"/>
    <p:sldId id="3235" r:id="rId1059"/>
    <p:sldId id="3236" r:id="rId1060"/>
    <p:sldId id="3237" r:id="rId1061"/>
    <p:sldId id="3238" r:id="rId1062"/>
    <p:sldId id="3239" r:id="rId1063"/>
    <p:sldId id="3240" r:id="rId1064"/>
    <p:sldId id="3241" r:id="rId1065"/>
    <p:sldId id="3242" r:id="rId1066"/>
    <p:sldId id="3243" r:id="rId1067"/>
    <p:sldId id="3244" r:id="rId1068"/>
    <p:sldId id="3245" r:id="rId1069"/>
    <p:sldId id="3246" r:id="rId1070"/>
    <p:sldId id="3247" r:id="rId1071"/>
    <p:sldId id="3248" r:id="rId1072"/>
    <p:sldId id="3249" r:id="rId1073"/>
    <p:sldId id="3250" r:id="rId1074"/>
    <p:sldId id="3251" r:id="rId1075"/>
    <p:sldId id="3252" r:id="rId1076"/>
    <p:sldId id="3253" r:id="rId1077"/>
    <p:sldId id="3254" r:id="rId1078"/>
    <p:sldId id="3255" r:id="rId1079"/>
    <p:sldId id="1578" r:id="rId1080"/>
    <p:sldId id="1393" r:id="rId1081"/>
    <p:sldId id="1394" r:id="rId1082"/>
    <p:sldId id="3256" r:id="rId1083"/>
    <p:sldId id="3257" r:id="rId1084"/>
    <p:sldId id="3258" r:id="rId1085"/>
    <p:sldId id="3259" r:id="rId1086"/>
    <p:sldId id="3260" r:id="rId1087"/>
    <p:sldId id="3261" r:id="rId1088"/>
    <p:sldId id="3262" r:id="rId1089"/>
    <p:sldId id="3263" r:id="rId1090"/>
    <p:sldId id="3264" r:id="rId1091"/>
    <p:sldId id="3265" r:id="rId1092"/>
    <p:sldId id="3266" r:id="rId1093"/>
    <p:sldId id="3267" r:id="rId1094"/>
    <p:sldId id="3268" r:id="rId1095"/>
    <p:sldId id="3269" r:id="rId1096"/>
    <p:sldId id="3270" r:id="rId1097"/>
    <p:sldId id="3271" r:id="rId1098"/>
    <p:sldId id="3272" r:id="rId1099"/>
    <p:sldId id="3273" r:id="rId1100"/>
    <p:sldId id="3274" r:id="rId1101"/>
    <p:sldId id="3275" r:id="rId1102"/>
    <p:sldId id="3276" r:id="rId1103"/>
    <p:sldId id="3277" r:id="rId1104"/>
    <p:sldId id="3278" r:id="rId1105"/>
    <p:sldId id="3279" r:id="rId1106"/>
    <p:sldId id="3280" r:id="rId1107"/>
    <p:sldId id="3281" r:id="rId1108"/>
    <p:sldId id="3282" r:id="rId1109"/>
    <p:sldId id="3283" r:id="rId1110"/>
    <p:sldId id="3284" r:id="rId1111"/>
    <p:sldId id="3285" r:id="rId1112"/>
    <p:sldId id="3286" r:id="rId1113"/>
    <p:sldId id="3287" r:id="rId1114"/>
    <p:sldId id="3288" r:id="rId1115"/>
    <p:sldId id="3289" r:id="rId1116"/>
    <p:sldId id="3290" r:id="rId1117"/>
    <p:sldId id="3291" r:id="rId1118"/>
    <p:sldId id="3292" r:id="rId1119"/>
    <p:sldId id="3293" r:id="rId1120"/>
    <p:sldId id="3294" r:id="rId1121"/>
    <p:sldId id="3295" r:id="rId1122"/>
    <p:sldId id="3296" r:id="rId1123"/>
    <p:sldId id="3297" r:id="rId1124"/>
    <p:sldId id="3298" r:id="rId1125"/>
    <p:sldId id="3299" r:id="rId1126"/>
    <p:sldId id="3300" r:id="rId1127"/>
    <p:sldId id="3301" r:id="rId1128"/>
    <p:sldId id="3302" r:id="rId1129"/>
    <p:sldId id="3303" r:id="rId1130"/>
    <p:sldId id="3304" r:id="rId1131"/>
    <p:sldId id="3305" r:id="rId1132"/>
    <p:sldId id="3306" r:id="rId1133"/>
    <p:sldId id="3307" r:id="rId1134"/>
    <p:sldId id="3308" r:id="rId1135"/>
    <p:sldId id="3309" r:id="rId1136"/>
    <p:sldId id="3310" r:id="rId1137"/>
    <p:sldId id="3311" r:id="rId1138"/>
    <p:sldId id="3312" r:id="rId1139"/>
    <p:sldId id="3313" r:id="rId1140"/>
    <p:sldId id="3314" r:id="rId1141"/>
    <p:sldId id="1454" r:id="rId1142"/>
    <p:sldId id="1392" r:id="rId1143"/>
    <p:sldId id="1336" r:id="rId1144"/>
    <p:sldId id="3529" r:id="rId1145"/>
    <p:sldId id="3530" r:id="rId1146"/>
    <p:sldId id="3531" r:id="rId1147"/>
    <p:sldId id="3532" r:id="rId1148"/>
    <p:sldId id="3536" r:id="rId1149"/>
    <p:sldId id="3537" r:id="rId1150"/>
    <p:sldId id="3538" r:id="rId1151"/>
    <p:sldId id="3533" r:id="rId1152"/>
    <p:sldId id="3535" r:id="rId1153"/>
    <p:sldId id="3315" r:id="rId1154"/>
    <p:sldId id="3316" r:id="rId1155"/>
    <p:sldId id="3317" r:id="rId1156"/>
    <p:sldId id="3318" r:id="rId1157"/>
    <p:sldId id="3319" r:id="rId1158"/>
    <p:sldId id="3320" r:id="rId1159"/>
    <p:sldId id="3321" r:id="rId1160"/>
    <p:sldId id="3322" r:id="rId1161"/>
    <p:sldId id="3323" r:id="rId1162"/>
    <p:sldId id="3324" r:id="rId1163"/>
    <p:sldId id="3325" r:id="rId1164"/>
    <p:sldId id="3326" r:id="rId1165"/>
    <p:sldId id="3327" r:id="rId1166"/>
    <p:sldId id="3328" r:id="rId1167"/>
    <p:sldId id="3329" r:id="rId1168"/>
    <p:sldId id="3330" r:id="rId1169"/>
    <p:sldId id="3331" r:id="rId1170"/>
    <p:sldId id="3332" r:id="rId1171"/>
    <p:sldId id="3333" r:id="rId1172"/>
    <p:sldId id="3334" r:id="rId1173"/>
    <p:sldId id="3335" r:id="rId1174"/>
    <p:sldId id="3336" r:id="rId1175"/>
    <p:sldId id="3337" r:id="rId1176"/>
    <p:sldId id="3338" r:id="rId1177"/>
    <p:sldId id="3339" r:id="rId1178"/>
    <p:sldId id="3340" r:id="rId1179"/>
    <p:sldId id="3341" r:id="rId1180"/>
    <p:sldId id="3342" r:id="rId1181"/>
    <p:sldId id="3343" r:id="rId1182"/>
    <p:sldId id="3344" r:id="rId1183"/>
    <p:sldId id="3345" r:id="rId1184"/>
    <p:sldId id="3346" r:id="rId1185"/>
    <p:sldId id="3347" r:id="rId1186"/>
    <p:sldId id="3348" r:id="rId1187"/>
    <p:sldId id="3349" r:id="rId1188"/>
    <p:sldId id="3350" r:id="rId1189"/>
    <p:sldId id="3351" r:id="rId1190"/>
    <p:sldId id="3352" r:id="rId1191"/>
    <p:sldId id="3353" r:id="rId1192"/>
    <p:sldId id="3354" r:id="rId1193"/>
    <p:sldId id="3355" r:id="rId1194"/>
    <p:sldId id="3356" r:id="rId1195"/>
    <p:sldId id="3357" r:id="rId1196"/>
    <p:sldId id="3358" r:id="rId1197"/>
    <p:sldId id="3359" r:id="rId1198"/>
    <p:sldId id="3360" r:id="rId1199"/>
    <p:sldId id="1391" r:id="rId1200"/>
    <p:sldId id="468" r:id="rId1201"/>
    <p:sldId id="469" r:id="rId1202"/>
    <p:sldId id="327" r:id="rId1203"/>
    <p:sldId id="330" r:id="rId1204"/>
    <p:sldId id="432" r:id="rId1205"/>
    <p:sldId id="471" r:id="rId1206"/>
    <p:sldId id="472" r:id="rId1207"/>
    <p:sldId id="340" r:id="rId1208"/>
    <p:sldId id="367" r:id="rId1209"/>
    <p:sldId id="342" r:id="rId1210"/>
    <p:sldId id="572" r:id="rId1211"/>
    <p:sldId id="573" r:id="rId1212"/>
    <p:sldId id="574" r:id="rId1213"/>
    <p:sldId id="474" r:id="rId1214"/>
    <p:sldId id="475" r:id="rId1215"/>
    <p:sldId id="345" r:id="rId1216"/>
    <p:sldId id="346" r:id="rId1217"/>
    <p:sldId id="347" r:id="rId1218"/>
    <p:sldId id="476" r:id="rId1219"/>
    <p:sldId id="348" r:id="rId1220"/>
    <p:sldId id="540" r:id="rId1221"/>
    <p:sldId id="552" r:id="rId1222"/>
    <p:sldId id="541" r:id="rId1223"/>
    <p:sldId id="477" r:id="rId1224"/>
    <p:sldId id="478" r:id="rId1225"/>
    <p:sldId id="353" r:id="rId1226"/>
    <p:sldId id="479" r:id="rId1227"/>
    <p:sldId id="354" r:id="rId1228"/>
    <p:sldId id="575" r:id="rId1229"/>
    <p:sldId id="355" r:id="rId1230"/>
    <p:sldId id="356" r:id="rId1231"/>
    <p:sldId id="553" r:id="rId1232"/>
    <p:sldId id="510" r:id="rId1233"/>
    <p:sldId id="481" r:id="rId1234"/>
    <p:sldId id="357" r:id="rId1235"/>
    <p:sldId id="358" r:id="rId1236"/>
    <p:sldId id="554" r:id="rId1237"/>
    <p:sldId id="359" r:id="rId1238"/>
    <p:sldId id="482" r:id="rId1239"/>
    <p:sldId id="360" r:id="rId1240"/>
    <p:sldId id="577" r:id="rId1241"/>
    <p:sldId id="543" r:id="rId1242"/>
    <p:sldId id="576" r:id="rId1243"/>
    <p:sldId id="483" r:id="rId1244"/>
    <p:sldId id="515" r:id="rId1245"/>
    <p:sldId id="485" r:id="rId1246"/>
    <p:sldId id="362" r:id="rId1247"/>
    <p:sldId id="363" r:id="rId1248"/>
    <p:sldId id="364" r:id="rId1249"/>
    <p:sldId id="486" r:id="rId1250"/>
    <p:sldId id="546" r:id="rId1251"/>
    <p:sldId id="547" r:id="rId1252"/>
    <p:sldId id="490" r:id="rId1253"/>
    <p:sldId id="487" r:id="rId1254"/>
    <p:sldId id="1334" r:id="rId1255"/>
    <p:sldId id="1273" r:id="rId1256"/>
    <p:sldId id="3361" r:id="rId1257"/>
    <p:sldId id="3362" r:id="rId1258"/>
    <p:sldId id="3363" r:id="rId1259"/>
    <p:sldId id="3364" r:id="rId1260"/>
    <p:sldId id="3365" r:id="rId1261"/>
    <p:sldId id="3366" r:id="rId1262"/>
    <p:sldId id="3367" r:id="rId1263"/>
    <p:sldId id="3368" r:id="rId1264"/>
    <p:sldId id="3369" r:id="rId1265"/>
    <p:sldId id="3370" r:id="rId1266"/>
    <p:sldId id="3371" r:id="rId1267"/>
    <p:sldId id="3372" r:id="rId1268"/>
    <p:sldId id="3373" r:id="rId1269"/>
    <p:sldId id="3374" r:id="rId1270"/>
    <p:sldId id="3375" r:id="rId1271"/>
    <p:sldId id="3376" r:id="rId1272"/>
    <p:sldId id="3377" r:id="rId1273"/>
    <p:sldId id="3378" r:id="rId1274"/>
    <p:sldId id="3379" r:id="rId1275"/>
    <p:sldId id="3380" r:id="rId1276"/>
    <p:sldId id="3381" r:id="rId1277"/>
    <p:sldId id="3382" r:id="rId1278"/>
    <p:sldId id="3383" r:id="rId1279"/>
    <p:sldId id="3384" r:id="rId1280"/>
    <p:sldId id="3385" r:id="rId1281"/>
    <p:sldId id="3386" r:id="rId1282"/>
    <p:sldId id="3387" r:id="rId1283"/>
    <p:sldId id="3388" r:id="rId1284"/>
    <p:sldId id="3389" r:id="rId1285"/>
    <p:sldId id="3390" r:id="rId1286"/>
    <p:sldId id="3391" r:id="rId1287"/>
    <p:sldId id="3392" r:id="rId1288"/>
    <p:sldId id="3393" r:id="rId1289"/>
    <p:sldId id="3394" r:id="rId1290"/>
    <p:sldId id="3395" r:id="rId1291"/>
    <p:sldId id="3396" r:id="rId1292"/>
    <p:sldId id="3397" r:id="rId1293"/>
    <p:sldId id="3398" r:id="rId1294"/>
    <p:sldId id="3399" r:id="rId1295"/>
    <p:sldId id="3400" r:id="rId1296"/>
    <p:sldId id="3401" r:id="rId1297"/>
    <p:sldId id="3402" r:id="rId1298"/>
    <p:sldId id="3403" r:id="rId1299"/>
    <p:sldId id="3404" r:id="rId1300"/>
    <p:sldId id="3405" r:id="rId1301"/>
    <p:sldId id="3406" r:id="rId1302"/>
    <p:sldId id="3407" r:id="rId1303"/>
    <p:sldId id="3408" r:id="rId1304"/>
    <p:sldId id="3409" r:id="rId1305"/>
    <p:sldId id="3410" r:id="rId1306"/>
    <p:sldId id="3411" r:id="rId1307"/>
    <p:sldId id="3412" r:id="rId1308"/>
    <p:sldId id="3413" r:id="rId1309"/>
    <p:sldId id="3414" r:id="rId1310"/>
    <p:sldId id="3415" r:id="rId1311"/>
    <p:sldId id="3416" r:id="rId1312"/>
    <p:sldId id="3417" r:id="rId1313"/>
    <p:sldId id="3418" r:id="rId1314"/>
    <p:sldId id="3419" r:id="rId1315"/>
    <p:sldId id="1333" r:id="rId1316"/>
    <p:sldId id="1272" r:id="rId1317"/>
    <p:sldId id="1214" r:id="rId1318"/>
    <p:sldId id="1215" r:id="rId1319"/>
    <p:sldId id="1216" r:id="rId1320"/>
    <p:sldId id="1217" r:id="rId1321"/>
    <p:sldId id="1218" r:id="rId1322"/>
    <p:sldId id="1219" r:id="rId1323"/>
    <p:sldId id="1220" r:id="rId1324"/>
    <p:sldId id="1221" r:id="rId1325"/>
    <p:sldId id="1222" r:id="rId1326"/>
    <p:sldId id="1223" r:id="rId1327"/>
    <p:sldId id="1224" r:id="rId1328"/>
    <p:sldId id="1225" r:id="rId1329"/>
    <p:sldId id="1226" r:id="rId1330"/>
    <p:sldId id="1227" r:id="rId1331"/>
    <p:sldId id="1228" r:id="rId1332"/>
    <p:sldId id="1229" r:id="rId1333"/>
    <p:sldId id="1230" r:id="rId1334"/>
    <p:sldId id="1231" r:id="rId1335"/>
    <p:sldId id="1232" r:id="rId1336"/>
    <p:sldId id="1233" r:id="rId1337"/>
    <p:sldId id="1234" r:id="rId1338"/>
    <p:sldId id="1235" r:id="rId1339"/>
    <p:sldId id="1236" r:id="rId1340"/>
    <p:sldId id="1237" r:id="rId1341"/>
    <p:sldId id="1238" r:id="rId1342"/>
    <p:sldId id="1239" r:id="rId1343"/>
    <p:sldId id="1240" r:id="rId1344"/>
    <p:sldId id="1241" r:id="rId1345"/>
    <p:sldId id="1242" r:id="rId1346"/>
    <p:sldId id="1243" r:id="rId1347"/>
    <p:sldId id="1244" r:id="rId1348"/>
    <p:sldId id="1245" r:id="rId1349"/>
    <p:sldId id="1246" r:id="rId1350"/>
    <p:sldId id="1247" r:id="rId1351"/>
    <p:sldId id="1248" r:id="rId1352"/>
    <p:sldId id="1249" r:id="rId1353"/>
    <p:sldId id="1250" r:id="rId1354"/>
    <p:sldId id="1251" r:id="rId1355"/>
    <p:sldId id="1252" r:id="rId1356"/>
    <p:sldId id="1253" r:id="rId1357"/>
    <p:sldId id="1254" r:id="rId1358"/>
    <p:sldId id="1255" r:id="rId1359"/>
    <p:sldId id="1256" r:id="rId1360"/>
    <p:sldId id="1257" r:id="rId1361"/>
    <p:sldId id="1258" r:id="rId1362"/>
    <p:sldId id="1259" r:id="rId1363"/>
    <p:sldId id="1260" r:id="rId1364"/>
    <p:sldId id="1261" r:id="rId1365"/>
    <p:sldId id="1262" r:id="rId1366"/>
    <p:sldId id="1263" r:id="rId1367"/>
    <p:sldId id="1264" r:id="rId1368"/>
    <p:sldId id="1265" r:id="rId1369"/>
    <p:sldId id="1266" r:id="rId1370"/>
    <p:sldId id="1267" r:id="rId1371"/>
    <p:sldId id="1268" r:id="rId1372"/>
    <p:sldId id="1269" r:id="rId1373"/>
    <p:sldId id="1270" r:id="rId1374"/>
    <p:sldId id="1271" r:id="rId1375"/>
    <p:sldId id="1131" r:id="rId1376"/>
    <p:sldId id="1132" r:id="rId1377"/>
    <p:sldId id="3420" r:id="rId1378"/>
    <p:sldId id="3421" r:id="rId1379"/>
    <p:sldId id="3422" r:id="rId1380"/>
    <p:sldId id="3423" r:id="rId1381"/>
    <p:sldId id="3424" r:id="rId1382"/>
    <p:sldId id="3425" r:id="rId1383"/>
    <p:sldId id="3426" r:id="rId1384"/>
    <p:sldId id="3427" r:id="rId1385"/>
    <p:sldId id="3428" r:id="rId1386"/>
    <p:sldId id="3429" r:id="rId1387"/>
    <p:sldId id="3430" r:id="rId1388"/>
    <p:sldId id="3431" r:id="rId1389"/>
    <p:sldId id="3432" r:id="rId1390"/>
    <p:sldId id="3433" r:id="rId1391"/>
    <p:sldId id="3434" r:id="rId1392"/>
    <p:sldId id="3435" r:id="rId1393"/>
    <p:sldId id="3436" r:id="rId1394"/>
    <p:sldId id="3437" r:id="rId1395"/>
    <p:sldId id="3438" r:id="rId1396"/>
    <p:sldId id="3439" r:id="rId1397"/>
    <p:sldId id="3440" r:id="rId1398"/>
    <p:sldId id="3441" r:id="rId1399"/>
    <p:sldId id="3442" r:id="rId1400"/>
    <p:sldId id="3443" r:id="rId1401"/>
    <p:sldId id="3444" r:id="rId1402"/>
    <p:sldId id="3445" r:id="rId1403"/>
    <p:sldId id="3446" r:id="rId1404"/>
    <p:sldId id="3447" r:id="rId1405"/>
    <p:sldId id="3448" r:id="rId1406"/>
    <p:sldId id="3449" r:id="rId1407"/>
    <p:sldId id="3450" r:id="rId1408"/>
    <p:sldId id="3451" r:id="rId1409"/>
    <p:sldId id="3452" r:id="rId1410"/>
    <p:sldId id="3453" r:id="rId1411"/>
    <p:sldId id="3454" r:id="rId1412"/>
    <p:sldId id="3455" r:id="rId1413"/>
    <p:sldId id="3456" r:id="rId1414"/>
    <p:sldId id="3457" r:id="rId1415"/>
    <p:sldId id="3458" r:id="rId1416"/>
    <p:sldId id="3459" r:id="rId1417"/>
    <p:sldId id="3460" r:id="rId1418"/>
    <p:sldId id="3461" r:id="rId1419"/>
    <p:sldId id="3462" r:id="rId1420"/>
    <p:sldId id="3463" r:id="rId1421"/>
    <p:sldId id="3464" r:id="rId1422"/>
    <p:sldId id="3465" r:id="rId1423"/>
    <p:sldId id="3466" r:id="rId1424"/>
    <p:sldId id="3467" r:id="rId1425"/>
    <p:sldId id="1162" r:id="rId1426"/>
    <p:sldId id="1000" r:id="rId1427"/>
    <p:sldId id="1001" r:id="rId1428"/>
    <p:sldId id="1002" r:id="rId1429"/>
    <p:sldId id="1068" r:id="rId1430"/>
    <p:sldId id="1069" r:id="rId1431"/>
    <p:sldId id="1071" r:id="rId1432"/>
    <p:sldId id="1072" r:id="rId1433"/>
    <p:sldId id="1073" r:id="rId1434"/>
    <p:sldId id="1074" r:id="rId1435"/>
    <p:sldId id="1075" r:id="rId1436"/>
    <p:sldId id="1076" r:id="rId1437"/>
    <p:sldId id="1077" r:id="rId1438"/>
    <p:sldId id="1078" r:id="rId1439"/>
    <p:sldId id="1079" r:id="rId1440"/>
    <p:sldId id="1080" r:id="rId1441"/>
    <p:sldId id="1081" r:id="rId1442"/>
    <p:sldId id="1082" r:id="rId1443"/>
    <p:sldId id="1083" r:id="rId1444"/>
    <p:sldId id="1096" r:id="rId1445"/>
    <p:sldId id="1097" r:id="rId1446"/>
    <p:sldId id="1098" r:id="rId1447"/>
    <p:sldId id="1128" r:id="rId1448"/>
    <p:sldId id="1099" r:id="rId1449"/>
    <p:sldId id="1100" r:id="rId1450"/>
    <p:sldId id="1101" r:id="rId1451"/>
    <p:sldId id="1127" r:id="rId1452"/>
    <p:sldId id="1102" r:id="rId1453"/>
    <p:sldId id="1105" r:id="rId1454"/>
    <p:sldId id="1106" r:id="rId1455"/>
    <p:sldId id="1107" r:id="rId1456"/>
    <p:sldId id="1108" r:id="rId1457"/>
    <p:sldId id="1109" r:id="rId1458"/>
    <p:sldId id="1130" r:id="rId1459"/>
    <p:sldId id="1110" r:id="rId1460"/>
    <p:sldId id="1129" r:id="rId1461"/>
    <p:sldId id="1111" r:id="rId1462"/>
    <p:sldId id="1113" r:id="rId1463"/>
    <p:sldId id="1114" r:id="rId1464"/>
    <p:sldId id="1115" r:id="rId1465"/>
    <p:sldId id="1116" r:id="rId1466"/>
    <p:sldId id="1117" r:id="rId1467"/>
    <p:sldId id="1118" r:id="rId1468"/>
    <p:sldId id="1119" r:id="rId1469"/>
    <p:sldId id="1120" r:id="rId1470"/>
    <p:sldId id="1125" r:id="rId1471"/>
    <p:sldId id="1126" r:id="rId1472"/>
    <p:sldId id="1003" r:id="rId1473"/>
    <p:sldId id="1004" r:id="rId1474"/>
    <p:sldId id="3468" r:id="rId1475"/>
    <p:sldId id="3469" r:id="rId1476"/>
    <p:sldId id="3470" r:id="rId1477"/>
    <p:sldId id="3471" r:id="rId1478"/>
    <p:sldId id="3472" r:id="rId1479"/>
    <p:sldId id="3473" r:id="rId1480"/>
    <p:sldId id="3474" r:id="rId1481"/>
    <p:sldId id="3475" r:id="rId1482"/>
    <p:sldId id="3476" r:id="rId1483"/>
    <p:sldId id="3477" r:id="rId1484"/>
    <p:sldId id="3478" r:id="rId1485"/>
    <p:sldId id="3479" r:id="rId1486"/>
    <p:sldId id="3480" r:id="rId1487"/>
    <p:sldId id="3481" r:id="rId1488"/>
    <p:sldId id="3482" r:id="rId1489"/>
    <p:sldId id="3483" r:id="rId1490"/>
    <p:sldId id="3484" r:id="rId1491"/>
    <p:sldId id="3485" r:id="rId1492"/>
    <p:sldId id="3486" r:id="rId1493"/>
    <p:sldId id="3487" r:id="rId1494"/>
    <p:sldId id="3488" r:id="rId1495"/>
    <p:sldId id="3489" r:id="rId1496"/>
    <p:sldId id="3490" r:id="rId1497"/>
    <p:sldId id="3491" r:id="rId1498"/>
    <p:sldId id="3492" r:id="rId1499"/>
    <p:sldId id="3493" r:id="rId1500"/>
    <p:sldId id="3494" r:id="rId1501"/>
    <p:sldId id="3495" r:id="rId1502"/>
    <p:sldId id="3496" r:id="rId1503"/>
    <p:sldId id="3497" r:id="rId1504"/>
    <p:sldId id="3498" r:id="rId1505"/>
    <p:sldId id="3499" r:id="rId1506"/>
    <p:sldId id="3500" r:id="rId1507"/>
    <p:sldId id="3501" r:id="rId1508"/>
    <p:sldId id="3502" r:id="rId1509"/>
    <p:sldId id="3503" r:id="rId1510"/>
    <p:sldId id="3504" r:id="rId1511"/>
    <p:sldId id="3505" r:id="rId1512"/>
    <p:sldId id="3506" r:id="rId1513"/>
    <p:sldId id="3507" r:id="rId1514"/>
    <p:sldId id="3508" r:id="rId1515"/>
    <p:sldId id="3509" r:id="rId1516"/>
    <p:sldId id="3510" r:id="rId1517"/>
    <p:sldId id="3511" r:id="rId1518"/>
    <p:sldId id="3512" r:id="rId1519"/>
    <p:sldId id="3513" r:id="rId1520"/>
    <p:sldId id="3514" r:id="rId1521"/>
    <p:sldId id="3515" r:id="rId1522"/>
    <p:sldId id="3516" r:id="rId1523"/>
    <p:sldId id="3517" r:id="rId1524"/>
    <p:sldId id="3518" r:id="rId1525"/>
    <p:sldId id="3519" r:id="rId1526"/>
    <p:sldId id="3520" r:id="rId1527"/>
    <p:sldId id="3521" r:id="rId1528"/>
    <p:sldId id="3522" r:id="rId1529"/>
    <p:sldId id="3523" r:id="rId1530"/>
    <p:sldId id="3524" r:id="rId1531"/>
    <p:sldId id="3525" r:id="rId1532"/>
    <p:sldId id="3526" r:id="rId1533"/>
    <p:sldId id="3527" r:id="rId1534"/>
    <p:sldId id="1064" r:id="rId1535"/>
    <p:sldId id="488" r:id="rId1536"/>
    <p:sldId id="489" r:id="rId1537"/>
    <p:sldId id="370" r:id="rId1538"/>
    <p:sldId id="396" r:id="rId1539"/>
    <p:sldId id="588" r:id="rId1540"/>
    <p:sldId id="372" r:id="rId1541"/>
    <p:sldId id="491" r:id="rId1542"/>
    <p:sldId id="563" r:id="rId1543"/>
    <p:sldId id="558" r:id="rId1544"/>
    <p:sldId id="493" r:id="rId1545"/>
    <p:sldId id="492" r:id="rId1546"/>
    <p:sldId id="397" r:id="rId1547"/>
    <p:sldId id="398" r:id="rId1548"/>
    <p:sldId id="377" r:id="rId1549"/>
    <p:sldId id="589" r:id="rId1550"/>
    <p:sldId id="494" r:id="rId1551"/>
    <p:sldId id="496" r:id="rId1552"/>
    <p:sldId id="566" r:id="rId1553"/>
    <p:sldId id="495" r:id="rId1554"/>
    <p:sldId id="379" r:id="rId1555"/>
    <p:sldId id="590" r:id="rId1556"/>
    <p:sldId id="497" r:id="rId1557"/>
    <p:sldId id="592" r:id="rId1558"/>
    <p:sldId id="591" r:id="rId1559"/>
    <p:sldId id="593" r:id="rId1560"/>
    <p:sldId id="381" r:id="rId1561"/>
    <p:sldId id="382" r:id="rId1562"/>
    <p:sldId id="402" r:id="rId1563"/>
    <p:sldId id="498" r:id="rId1564"/>
    <p:sldId id="594" r:id="rId1565"/>
    <p:sldId id="383" r:id="rId1566"/>
    <p:sldId id="578" r:id="rId1567"/>
    <p:sldId id="595" r:id="rId1568"/>
    <p:sldId id="579" r:id="rId1569"/>
    <p:sldId id="580" r:id="rId1570"/>
    <p:sldId id="581" r:id="rId1571"/>
    <p:sldId id="582" r:id="rId1572"/>
    <p:sldId id="499" r:id="rId1573"/>
    <p:sldId id="500" r:id="rId1574"/>
    <p:sldId id="385" r:id="rId1575"/>
    <p:sldId id="596" r:id="rId1576"/>
    <p:sldId id="501" r:id="rId1577"/>
    <p:sldId id="386" r:id="rId1578"/>
    <p:sldId id="559" r:id="rId1579"/>
    <p:sldId id="560" r:id="rId1580"/>
    <p:sldId id="583" r:id="rId1581"/>
    <p:sldId id="584" r:id="rId1582"/>
    <p:sldId id="511" r:id="rId1583"/>
    <p:sldId id="503" r:id="rId1584"/>
    <p:sldId id="387" r:id="rId1585"/>
    <p:sldId id="388" r:id="rId1586"/>
    <p:sldId id="504" r:id="rId1587"/>
    <p:sldId id="389" r:id="rId1588"/>
    <p:sldId id="561" r:id="rId1589"/>
    <p:sldId id="585" r:id="rId1590"/>
    <p:sldId id="586" r:id="rId1591"/>
    <p:sldId id="587" r:id="rId1592"/>
    <p:sldId id="505" r:id="rId1593"/>
    <p:sldId id="516" r:id="rId1594"/>
    <p:sldId id="507" r:id="rId1595"/>
    <p:sldId id="390" r:id="rId1596"/>
    <p:sldId id="399" r:id="rId1597"/>
    <p:sldId id="392" r:id="rId1598"/>
    <p:sldId id="597" r:id="rId1599"/>
    <p:sldId id="405" r:id="rId1600"/>
    <p:sldId id="393" r:id="rId1601"/>
    <p:sldId id="394" r:id="rId1602"/>
    <p:sldId id="406" r:id="rId1603"/>
    <p:sldId id="562" r:id="rId1604"/>
    <p:sldId id="395" r:id="rId1605"/>
    <p:sldId id="508" r:id="rId1606"/>
    <p:sldId id="659" r:id="rId1607"/>
    <p:sldId id="599" r:id="rId1608"/>
    <p:sldId id="600" r:id="rId1609"/>
    <p:sldId id="601" r:id="rId1610"/>
    <p:sldId id="602" r:id="rId1611"/>
    <p:sldId id="603" r:id="rId1612"/>
    <p:sldId id="604" r:id="rId1613"/>
    <p:sldId id="605" r:id="rId1614"/>
    <p:sldId id="611" r:id="rId1615"/>
    <p:sldId id="612" r:id="rId1616"/>
    <p:sldId id="613" r:id="rId1617"/>
    <p:sldId id="614" r:id="rId1618"/>
    <p:sldId id="661" r:id="rId1619"/>
    <p:sldId id="618" r:id="rId1620"/>
    <p:sldId id="619" r:id="rId1621"/>
    <p:sldId id="620" r:id="rId1622"/>
    <p:sldId id="621" r:id="rId1623"/>
    <p:sldId id="622" r:id="rId1624"/>
    <p:sldId id="623" r:id="rId1625"/>
    <p:sldId id="662" r:id="rId1626"/>
    <p:sldId id="624" r:id="rId1627"/>
    <p:sldId id="625" r:id="rId1628"/>
    <p:sldId id="626" r:id="rId1629"/>
    <p:sldId id="663" r:id="rId1630"/>
    <p:sldId id="660" r:id="rId1631"/>
    <p:sldId id="627" r:id="rId1632"/>
    <p:sldId id="628" r:id="rId1633"/>
    <p:sldId id="629" r:id="rId1634"/>
    <p:sldId id="630" r:id="rId1635"/>
    <p:sldId id="631" r:id="rId1636"/>
    <p:sldId id="632" r:id="rId1637"/>
    <p:sldId id="634" r:id="rId1638"/>
    <p:sldId id="635" r:id="rId1639"/>
    <p:sldId id="636" r:id="rId1640"/>
    <p:sldId id="664" r:id="rId1641"/>
    <p:sldId id="637" r:id="rId1642"/>
    <p:sldId id="638" r:id="rId1643"/>
    <p:sldId id="639" r:id="rId1644"/>
    <p:sldId id="643" r:id="rId1645"/>
    <p:sldId id="644" r:id="rId1646"/>
    <p:sldId id="645" r:id="rId1647"/>
    <p:sldId id="646" r:id="rId1648"/>
    <p:sldId id="647" r:id="rId1649"/>
    <p:sldId id="3528" r:id="rId1650"/>
    <p:sldId id="648" r:id="rId1651"/>
    <p:sldId id="649" r:id="rId1652"/>
    <p:sldId id="650" r:id="rId1653"/>
    <p:sldId id="651" r:id="rId1654"/>
    <p:sldId id="652" r:id="rId1655"/>
    <p:sldId id="657" r:id="rId1656"/>
    <p:sldId id="658" r:id="rId1657"/>
    <p:sldId id="665" r:id="rId1658"/>
    <p:sldId id="666" r:id="rId1659"/>
    <p:sldId id="667" r:id="rId1660"/>
    <p:sldId id="668" r:id="rId1661"/>
    <p:sldId id="669" r:id="rId1662"/>
    <p:sldId id="2365" r:id="rId1663"/>
    <p:sldId id="673" r:id="rId1664"/>
    <p:sldId id="674" r:id="rId1665"/>
    <p:sldId id="675" r:id="rId1666"/>
    <p:sldId id="676" r:id="rId1667"/>
    <p:sldId id="677" r:id="rId1668"/>
    <p:sldId id="678" r:id="rId1669"/>
    <p:sldId id="679" r:id="rId1670"/>
    <p:sldId id="680" r:id="rId1671"/>
    <p:sldId id="681" r:id="rId1672"/>
    <p:sldId id="682" r:id="rId1673"/>
    <p:sldId id="683" r:id="rId1674"/>
    <p:sldId id="684" r:id="rId1675"/>
    <p:sldId id="715" r:id="rId1676"/>
    <p:sldId id="685" r:id="rId1677"/>
    <p:sldId id="690" r:id="rId1678"/>
    <p:sldId id="691" r:id="rId1679"/>
    <p:sldId id="692" r:id="rId1680"/>
    <p:sldId id="693" r:id="rId1681"/>
    <p:sldId id="718" r:id="rId1682"/>
    <p:sldId id="694" r:id="rId1683"/>
    <p:sldId id="695" r:id="rId1684"/>
    <p:sldId id="716" r:id="rId1685"/>
    <p:sldId id="717" r:id="rId1686"/>
    <p:sldId id="696" r:id="rId1687"/>
    <p:sldId id="697" r:id="rId1688"/>
    <p:sldId id="698" r:id="rId1689"/>
    <p:sldId id="699" r:id="rId1690"/>
    <p:sldId id="700" r:id="rId1691"/>
    <p:sldId id="701" r:id="rId1692"/>
    <p:sldId id="702" r:id="rId1693"/>
    <p:sldId id="703" r:id="rId1694"/>
    <p:sldId id="704" r:id="rId1695"/>
    <p:sldId id="705" r:id="rId1696"/>
    <p:sldId id="706" r:id="rId1697"/>
    <p:sldId id="707" r:id="rId1698"/>
    <p:sldId id="708" r:id="rId1699"/>
    <p:sldId id="709" r:id="rId1700"/>
    <p:sldId id="713" r:id="rId1701"/>
    <p:sldId id="714" r:id="rId1702"/>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78" autoAdjust="0"/>
    <p:restoredTop sz="95000" autoAdjust="0"/>
  </p:normalViewPr>
  <p:slideViewPr>
    <p:cSldViewPr>
      <p:cViewPr varScale="1">
        <p:scale>
          <a:sx n="82" d="100"/>
          <a:sy n="82" d="100"/>
        </p:scale>
        <p:origin x="845" y="62"/>
      </p:cViewPr>
      <p:guideLst>
        <p:guide orient="horz" pos="2160"/>
        <p:guide pos="2880"/>
      </p:guideLst>
    </p:cSldViewPr>
  </p:slideViewPr>
  <p:outlineViewPr>
    <p:cViewPr>
      <p:scale>
        <a:sx n="33" d="100"/>
        <a:sy n="33" d="100"/>
      </p:scale>
      <p:origin x="0" y="118362"/>
    </p:cViewPr>
  </p:outlineViewPr>
  <p:notesTextViewPr>
    <p:cViewPr>
      <p:scale>
        <a:sx n="100" d="100"/>
        <a:sy n="100" d="100"/>
      </p:scale>
      <p:origin x="0" y="0"/>
    </p:cViewPr>
  </p:notesTextViewPr>
  <p:sorterViewPr>
    <p:cViewPr>
      <p:scale>
        <a:sx n="66" d="100"/>
        <a:sy n="66" d="100"/>
      </p:scale>
      <p:origin x="0" y="216732"/>
    </p:cViewPr>
  </p:sorterViewPr>
  <p:gridSpacing cx="72008" cy="72008"/>
</p:viewPr>
</file>

<file path=ppt/_rels/presentation.xml.rels><?xml version="1.0" encoding="UTF-8" standalone="yes"?>
<Relationships xmlns="http://schemas.openxmlformats.org/package/2006/relationships"><Relationship Id="rId1522" Type="http://schemas.openxmlformats.org/officeDocument/2006/relationships/slide" Target="slides/slide1521.xml"/><Relationship Id="rId21" Type="http://schemas.openxmlformats.org/officeDocument/2006/relationships/slide" Target="slides/slide20.xml"/><Relationship Id="rId170" Type="http://schemas.openxmlformats.org/officeDocument/2006/relationships/slide" Target="slides/slide169.xml"/><Relationship Id="rId268" Type="http://schemas.openxmlformats.org/officeDocument/2006/relationships/slide" Target="slides/slide267.xml"/><Relationship Id="rId475" Type="http://schemas.openxmlformats.org/officeDocument/2006/relationships/slide" Target="slides/slide474.xml"/><Relationship Id="rId682" Type="http://schemas.openxmlformats.org/officeDocument/2006/relationships/slide" Target="slides/slide681.xml"/><Relationship Id="rId128" Type="http://schemas.openxmlformats.org/officeDocument/2006/relationships/slide" Target="slides/slide127.xml"/><Relationship Id="rId335" Type="http://schemas.openxmlformats.org/officeDocument/2006/relationships/slide" Target="slides/slide334.xml"/><Relationship Id="rId542" Type="http://schemas.openxmlformats.org/officeDocument/2006/relationships/slide" Target="slides/slide541.xml"/><Relationship Id="rId987" Type="http://schemas.openxmlformats.org/officeDocument/2006/relationships/slide" Target="slides/slide986.xml"/><Relationship Id="rId1172" Type="http://schemas.openxmlformats.org/officeDocument/2006/relationships/slide" Target="slides/slide1171.xml"/><Relationship Id="rId402" Type="http://schemas.openxmlformats.org/officeDocument/2006/relationships/slide" Target="slides/slide401.xml"/><Relationship Id="rId847" Type="http://schemas.openxmlformats.org/officeDocument/2006/relationships/slide" Target="slides/slide846.xml"/><Relationship Id="rId1032" Type="http://schemas.openxmlformats.org/officeDocument/2006/relationships/slide" Target="slides/slide1031.xml"/><Relationship Id="rId1477" Type="http://schemas.openxmlformats.org/officeDocument/2006/relationships/slide" Target="slides/slide1476.xml"/><Relationship Id="rId1684" Type="http://schemas.openxmlformats.org/officeDocument/2006/relationships/slide" Target="slides/slide1683.xml"/><Relationship Id="rId707" Type="http://schemas.openxmlformats.org/officeDocument/2006/relationships/slide" Target="slides/slide706.xml"/><Relationship Id="rId914" Type="http://schemas.openxmlformats.org/officeDocument/2006/relationships/slide" Target="slides/slide913.xml"/><Relationship Id="rId1337" Type="http://schemas.openxmlformats.org/officeDocument/2006/relationships/slide" Target="slides/slide1336.xml"/><Relationship Id="rId1544" Type="http://schemas.openxmlformats.org/officeDocument/2006/relationships/slide" Target="slides/slide1543.xml"/><Relationship Id="rId43" Type="http://schemas.openxmlformats.org/officeDocument/2006/relationships/slide" Target="slides/slide42.xml"/><Relationship Id="rId1404" Type="http://schemas.openxmlformats.org/officeDocument/2006/relationships/slide" Target="slides/slide1403.xml"/><Relationship Id="rId1611" Type="http://schemas.openxmlformats.org/officeDocument/2006/relationships/slide" Target="slides/slide1610.xml"/><Relationship Id="rId192" Type="http://schemas.openxmlformats.org/officeDocument/2006/relationships/slide" Target="slides/slide191.xml"/><Relationship Id="rId497" Type="http://schemas.openxmlformats.org/officeDocument/2006/relationships/slide" Target="slides/slide496.xml"/><Relationship Id="rId357" Type="http://schemas.openxmlformats.org/officeDocument/2006/relationships/slide" Target="slides/slide356.xml"/><Relationship Id="rId1194" Type="http://schemas.openxmlformats.org/officeDocument/2006/relationships/slide" Target="slides/slide1193.xml"/><Relationship Id="rId217" Type="http://schemas.openxmlformats.org/officeDocument/2006/relationships/slide" Target="slides/slide216.xml"/><Relationship Id="rId564" Type="http://schemas.openxmlformats.org/officeDocument/2006/relationships/slide" Target="slides/slide563.xml"/><Relationship Id="rId771" Type="http://schemas.openxmlformats.org/officeDocument/2006/relationships/slide" Target="slides/slide770.xml"/><Relationship Id="rId869" Type="http://schemas.openxmlformats.org/officeDocument/2006/relationships/slide" Target="slides/slide868.xml"/><Relationship Id="rId1499" Type="http://schemas.openxmlformats.org/officeDocument/2006/relationships/slide" Target="slides/slide1498.xml"/><Relationship Id="rId424" Type="http://schemas.openxmlformats.org/officeDocument/2006/relationships/slide" Target="slides/slide423.xml"/><Relationship Id="rId631" Type="http://schemas.openxmlformats.org/officeDocument/2006/relationships/slide" Target="slides/slide630.xml"/><Relationship Id="rId729" Type="http://schemas.openxmlformats.org/officeDocument/2006/relationships/slide" Target="slides/slide728.xml"/><Relationship Id="rId1054" Type="http://schemas.openxmlformats.org/officeDocument/2006/relationships/slide" Target="slides/slide1053.xml"/><Relationship Id="rId1261" Type="http://schemas.openxmlformats.org/officeDocument/2006/relationships/slide" Target="slides/slide1260.xml"/><Relationship Id="rId1359" Type="http://schemas.openxmlformats.org/officeDocument/2006/relationships/slide" Target="slides/slide1358.xml"/><Relationship Id="rId936" Type="http://schemas.openxmlformats.org/officeDocument/2006/relationships/slide" Target="slides/slide935.xml"/><Relationship Id="rId1121" Type="http://schemas.openxmlformats.org/officeDocument/2006/relationships/slide" Target="slides/slide1120.xml"/><Relationship Id="rId1219" Type="http://schemas.openxmlformats.org/officeDocument/2006/relationships/slide" Target="slides/slide1218.xml"/><Relationship Id="rId1566" Type="http://schemas.openxmlformats.org/officeDocument/2006/relationships/slide" Target="slides/slide1565.xml"/><Relationship Id="rId65" Type="http://schemas.openxmlformats.org/officeDocument/2006/relationships/slide" Target="slides/slide64.xml"/><Relationship Id="rId1426" Type="http://schemas.openxmlformats.org/officeDocument/2006/relationships/slide" Target="slides/slide1425.xml"/><Relationship Id="rId1633" Type="http://schemas.openxmlformats.org/officeDocument/2006/relationships/slide" Target="slides/slide1632.xml"/><Relationship Id="rId1700" Type="http://schemas.openxmlformats.org/officeDocument/2006/relationships/slide" Target="slides/slide1699.xml"/><Relationship Id="rId281" Type="http://schemas.openxmlformats.org/officeDocument/2006/relationships/slide" Target="slides/slide280.xml"/><Relationship Id="rId141" Type="http://schemas.openxmlformats.org/officeDocument/2006/relationships/slide" Target="slides/slide140.xml"/><Relationship Id="rId379" Type="http://schemas.openxmlformats.org/officeDocument/2006/relationships/slide" Target="slides/slide378.xml"/><Relationship Id="rId586" Type="http://schemas.openxmlformats.org/officeDocument/2006/relationships/slide" Target="slides/slide585.xml"/><Relationship Id="rId793" Type="http://schemas.openxmlformats.org/officeDocument/2006/relationships/slide" Target="slides/slide792.xml"/><Relationship Id="rId7" Type="http://schemas.openxmlformats.org/officeDocument/2006/relationships/slide" Target="slides/slide6.xml"/><Relationship Id="rId239" Type="http://schemas.openxmlformats.org/officeDocument/2006/relationships/slide" Target="slides/slide238.xml"/><Relationship Id="rId446" Type="http://schemas.openxmlformats.org/officeDocument/2006/relationships/slide" Target="slides/slide445.xml"/><Relationship Id="rId653" Type="http://schemas.openxmlformats.org/officeDocument/2006/relationships/slide" Target="slides/slide652.xml"/><Relationship Id="rId1076" Type="http://schemas.openxmlformats.org/officeDocument/2006/relationships/slide" Target="slides/slide1075.xml"/><Relationship Id="rId1283" Type="http://schemas.openxmlformats.org/officeDocument/2006/relationships/slide" Target="slides/slide1282.xml"/><Relationship Id="rId1490" Type="http://schemas.openxmlformats.org/officeDocument/2006/relationships/slide" Target="slides/slide1489.xml"/><Relationship Id="rId306" Type="http://schemas.openxmlformats.org/officeDocument/2006/relationships/slide" Target="slides/slide305.xml"/><Relationship Id="rId860" Type="http://schemas.openxmlformats.org/officeDocument/2006/relationships/slide" Target="slides/slide859.xml"/><Relationship Id="rId958" Type="http://schemas.openxmlformats.org/officeDocument/2006/relationships/slide" Target="slides/slide957.xml"/><Relationship Id="rId1143" Type="http://schemas.openxmlformats.org/officeDocument/2006/relationships/slide" Target="slides/slide1142.xml"/><Relationship Id="rId1588" Type="http://schemas.openxmlformats.org/officeDocument/2006/relationships/slide" Target="slides/slide1587.xml"/><Relationship Id="rId87" Type="http://schemas.openxmlformats.org/officeDocument/2006/relationships/slide" Target="slides/slide86.xml"/><Relationship Id="rId513" Type="http://schemas.openxmlformats.org/officeDocument/2006/relationships/slide" Target="slides/slide512.xml"/><Relationship Id="rId720" Type="http://schemas.openxmlformats.org/officeDocument/2006/relationships/slide" Target="slides/slide719.xml"/><Relationship Id="rId818" Type="http://schemas.openxmlformats.org/officeDocument/2006/relationships/slide" Target="slides/slide817.xml"/><Relationship Id="rId1350" Type="http://schemas.openxmlformats.org/officeDocument/2006/relationships/slide" Target="slides/slide1349.xml"/><Relationship Id="rId1448" Type="http://schemas.openxmlformats.org/officeDocument/2006/relationships/slide" Target="slides/slide1447.xml"/><Relationship Id="rId1655" Type="http://schemas.openxmlformats.org/officeDocument/2006/relationships/slide" Target="slides/slide1654.xml"/><Relationship Id="rId1003" Type="http://schemas.openxmlformats.org/officeDocument/2006/relationships/slide" Target="slides/slide1002.xml"/><Relationship Id="rId1210" Type="http://schemas.openxmlformats.org/officeDocument/2006/relationships/slide" Target="slides/slide1209.xml"/><Relationship Id="rId1308" Type="http://schemas.openxmlformats.org/officeDocument/2006/relationships/slide" Target="slides/slide1307.xml"/><Relationship Id="rId1515" Type="http://schemas.openxmlformats.org/officeDocument/2006/relationships/slide" Target="slides/slide1514.xml"/><Relationship Id="rId14" Type="http://schemas.openxmlformats.org/officeDocument/2006/relationships/slide" Target="slides/slide13.xml"/><Relationship Id="rId163" Type="http://schemas.openxmlformats.org/officeDocument/2006/relationships/slide" Target="slides/slide162.xml"/><Relationship Id="rId370" Type="http://schemas.openxmlformats.org/officeDocument/2006/relationships/slide" Target="slides/slide369.xml"/><Relationship Id="rId230" Type="http://schemas.openxmlformats.org/officeDocument/2006/relationships/slide" Target="slides/slide229.xml"/><Relationship Id="rId468" Type="http://schemas.openxmlformats.org/officeDocument/2006/relationships/slide" Target="slides/slide467.xml"/><Relationship Id="rId675" Type="http://schemas.openxmlformats.org/officeDocument/2006/relationships/slide" Target="slides/slide674.xml"/><Relationship Id="rId882" Type="http://schemas.openxmlformats.org/officeDocument/2006/relationships/slide" Target="slides/slide881.xml"/><Relationship Id="rId1098" Type="http://schemas.openxmlformats.org/officeDocument/2006/relationships/slide" Target="slides/slide1097.xml"/><Relationship Id="rId328" Type="http://schemas.openxmlformats.org/officeDocument/2006/relationships/slide" Target="slides/slide327.xml"/><Relationship Id="rId535" Type="http://schemas.openxmlformats.org/officeDocument/2006/relationships/slide" Target="slides/slide534.xml"/><Relationship Id="rId742" Type="http://schemas.openxmlformats.org/officeDocument/2006/relationships/slide" Target="slides/slide741.xml"/><Relationship Id="rId1165" Type="http://schemas.openxmlformats.org/officeDocument/2006/relationships/slide" Target="slides/slide1164.xml"/><Relationship Id="rId1372" Type="http://schemas.openxmlformats.org/officeDocument/2006/relationships/slide" Target="slides/slide1371.xml"/><Relationship Id="rId602" Type="http://schemas.openxmlformats.org/officeDocument/2006/relationships/slide" Target="slides/slide601.xml"/><Relationship Id="rId1025" Type="http://schemas.openxmlformats.org/officeDocument/2006/relationships/slide" Target="slides/slide1024.xml"/><Relationship Id="rId1232" Type="http://schemas.openxmlformats.org/officeDocument/2006/relationships/slide" Target="slides/slide1231.xml"/><Relationship Id="rId1677" Type="http://schemas.openxmlformats.org/officeDocument/2006/relationships/slide" Target="slides/slide1676.xml"/><Relationship Id="rId907" Type="http://schemas.openxmlformats.org/officeDocument/2006/relationships/slide" Target="slides/slide906.xml"/><Relationship Id="rId1537" Type="http://schemas.openxmlformats.org/officeDocument/2006/relationships/slide" Target="slides/slide1536.xml"/><Relationship Id="rId36" Type="http://schemas.openxmlformats.org/officeDocument/2006/relationships/slide" Target="slides/slide35.xml"/><Relationship Id="rId1604" Type="http://schemas.openxmlformats.org/officeDocument/2006/relationships/slide" Target="slides/slide1603.xml"/><Relationship Id="rId185" Type="http://schemas.openxmlformats.org/officeDocument/2006/relationships/slide" Target="slides/slide184.xml"/><Relationship Id="rId392" Type="http://schemas.openxmlformats.org/officeDocument/2006/relationships/slide" Target="slides/slide391.xml"/><Relationship Id="rId697" Type="http://schemas.openxmlformats.org/officeDocument/2006/relationships/slide" Target="slides/slide696.xml"/><Relationship Id="rId252" Type="http://schemas.openxmlformats.org/officeDocument/2006/relationships/slide" Target="slides/slide251.xml"/><Relationship Id="rId1187" Type="http://schemas.openxmlformats.org/officeDocument/2006/relationships/slide" Target="slides/slide1186.xml"/><Relationship Id="rId112" Type="http://schemas.openxmlformats.org/officeDocument/2006/relationships/slide" Target="slides/slide111.xml"/><Relationship Id="rId557" Type="http://schemas.openxmlformats.org/officeDocument/2006/relationships/slide" Target="slides/slide556.xml"/><Relationship Id="rId764" Type="http://schemas.openxmlformats.org/officeDocument/2006/relationships/slide" Target="slides/slide763.xml"/><Relationship Id="rId971" Type="http://schemas.openxmlformats.org/officeDocument/2006/relationships/slide" Target="slides/slide970.xml"/><Relationship Id="rId1394" Type="http://schemas.openxmlformats.org/officeDocument/2006/relationships/slide" Target="slides/slide1393.xml"/><Relationship Id="rId1699" Type="http://schemas.openxmlformats.org/officeDocument/2006/relationships/slide" Target="slides/slide1698.xml"/><Relationship Id="rId417" Type="http://schemas.openxmlformats.org/officeDocument/2006/relationships/slide" Target="slides/slide416.xml"/><Relationship Id="rId624" Type="http://schemas.openxmlformats.org/officeDocument/2006/relationships/slide" Target="slides/slide623.xml"/><Relationship Id="rId831" Type="http://schemas.openxmlformats.org/officeDocument/2006/relationships/slide" Target="slides/slide830.xml"/><Relationship Id="rId1047" Type="http://schemas.openxmlformats.org/officeDocument/2006/relationships/slide" Target="slides/slide1046.xml"/><Relationship Id="rId1254" Type="http://schemas.openxmlformats.org/officeDocument/2006/relationships/slide" Target="slides/slide1253.xml"/><Relationship Id="rId1461" Type="http://schemas.openxmlformats.org/officeDocument/2006/relationships/slide" Target="slides/slide1460.xml"/><Relationship Id="rId929" Type="http://schemas.openxmlformats.org/officeDocument/2006/relationships/slide" Target="slides/slide928.xml"/><Relationship Id="rId1114" Type="http://schemas.openxmlformats.org/officeDocument/2006/relationships/slide" Target="slides/slide1113.xml"/><Relationship Id="rId1321" Type="http://schemas.openxmlformats.org/officeDocument/2006/relationships/slide" Target="slides/slide1320.xml"/><Relationship Id="rId1559" Type="http://schemas.openxmlformats.org/officeDocument/2006/relationships/slide" Target="slides/slide1558.xml"/><Relationship Id="rId58" Type="http://schemas.openxmlformats.org/officeDocument/2006/relationships/slide" Target="slides/slide57.xml"/><Relationship Id="rId1419" Type="http://schemas.openxmlformats.org/officeDocument/2006/relationships/slide" Target="slides/slide1418.xml"/><Relationship Id="rId1626" Type="http://schemas.openxmlformats.org/officeDocument/2006/relationships/slide" Target="slides/slide1625.xml"/><Relationship Id="rId274" Type="http://schemas.openxmlformats.org/officeDocument/2006/relationships/slide" Target="slides/slide273.xml"/><Relationship Id="rId481" Type="http://schemas.openxmlformats.org/officeDocument/2006/relationships/slide" Target="slides/slide480.xml"/><Relationship Id="rId134" Type="http://schemas.openxmlformats.org/officeDocument/2006/relationships/slide" Target="slides/slide133.xml"/><Relationship Id="rId579" Type="http://schemas.openxmlformats.org/officeDocument/2006/relationships/slide" Target="slides/slide578.xml"/><Relationship Id="rId786" Type="http://schemas.openxmlformats.org/officeDocument/2006/relationships/slide" Target="slides/slide785.xml"/><Relationship Id="rId993" Type="http://schemas.openxmlformats.org/officeDocument/2006/relationships/slide" Target="slides/slide992.xml"/><Relationship Id="rId341" Type="http://schemas.openxmlformats.org/officeDocument/2006/relationships/slide" Target="slides/slide340.xml"/><Relationship Id="rId439" Type="http://schemas.openxmlformats.org/officeDocument/2006/relationships/slide" Target="slides/slide438.xml"/><Relationship Id="rId646" Type="http://schemas.openxmlformats.org/officeDocument/2006/relationships/slide" Target="slides/slide645.xml"/><Relationship Id="rId1069" Type="http://schemas.openxmlformats.org/officeDocument/2006/relationships/slide" Target="slides/slide1068.xml"/><Relationship Id="rId1276" Type="http://schemas.openxmlformats.org/officeDocument/2006/relationships/slide" Target="slides/slide1275.xml"/><Relationship Id="rId1483" Type="http://schemas.openxmlformats.org/officeDocument/2006/relationships/slide" Target="slides/slide1482.xml"/><Relationship Id="rId201" Type="http://schemas.openxmlformats.org/officeDocument/2006/relationships/slide" Target="slides/slide200.xml"/><Relationship Id="rId506" Type="http://schemas.openxmlformats.org/officeDocument/2006/relationships/slide" Target="slides/slide505.xml"/><Relationship Id="rId853" Type="http://schemas.openxmlformats.org/officeDocument/2006/relationships/slide" Target="slides/slide852.xml"/><Relationship Id="rId1136" Type="http://schemas.openxmlformats.org/officeDocument/2006/relationships/slide" Target="slides/slide1135.xml"/><Relationship Id="rId1690" Type="http://schemas.openxmlformats.org/officeDocument/2006/relationships/slide" Target="slides/slide1689.xml"/><Relationship Id="rId713" Type="http://schemas.openxmlformats.org/officeDocument/2006/relationships/slide" Target="slides/slide712.xml"/><Relationship Id="rId920" Type="http://schemas.openxmlformats.org/officeDocument/2006/relationships/slide" Target="slides/slide919.xml"/><Relationship Id="rId1343" Type="http://schemas.openxmlformats.org/officeDocument/2006/relationships/slide" Target="slides/slide1342.xml"/><Relationship Id="rId1550" Type="http://schemas.openxmlformats.org/officeDocument/2006/relationships/slide" Target="slides/slide1549.xml"/><Relationship Id="rId1648" Type="http://schemas.openxmlformats.org/officeDocument/2006/relationships/slide" Target="slides/slide1647.xml"/><Relationship Id="rId1203" Type="http://schemas.openxmlformats.org/officeDocument/2006/relationships/slide" Target="slides/slide1202.xml"/><Relationship Id="rId1410" Type="http://schemas.openxmlformats.org/officeDocument/2006/relationships/slide" Target="slides/slide1409.xml"/><Relationship Id="rId1508" Type="http://schemas.openxmlformats.org/officeDocument/2006/relationships/slide" Target="slides/slide1507.xml"/><Relationship Id="rId296" Type="http://schemas.openxmlformats.org/officeDocument/2006/relationships/slide" Target="slides/slide295.xml"/><Relationship Id="rId156" Type="http://schemas.openxmlformats.org/officeDocument/2006/relationships/slide" Target="slides/slide155.xml"/><Relationship Id="rId363" Type="http://schemas.openxmlformats.org/officeDocument/2006/relationships/slide" Target="slides/slide362.xml"/><Relationship Id="rId570" Type="http://schemas.openxmlformats.org/officeDocument/2006/relationships/slide" Target="slides/slide569.xml"/><Relationship Id="rId223" Type="http://schemas.openxmlformats.org/officeDocument/2006/relationships/slide" Target="slides/slide222.xml"/><Relationship Id="rId430" Type="http://schemas.openxmlformats.org/officeDocument/2006/relationships/slide" Target="slides/slide429.xml"/><Relationship Id="rId668" Type="http://schemas.openxmlformats.org/officeDocument/2006/relationships/slide" Target="slides/slide667.xml"/><Relationship Id="rId875" Type="http://schemas.openxmlformats.org/officeDocument/2006/relationships/slide" Target="slides/slide874.xml"/><Relationship Id="rId1060" Type="http://schemas.openxmlformats.org/officeDocument/2006/relationships/slide" Target="slides/slide1059.xml"/><Relationship Id="rId1298" Type="http://schemas.openxmlformats.org/officeDocument/2006/relationships/slide" Target="slides/slide1297.xml"/><Relationship Id="rId528" Type="http://schemas.openxmlformats.org/officeDocument/2006/relationships/slide" Target="slides/slide527.xml"/><Relationship Id="rId735" Type="http://schemas.openxmlformats.org/officeDocument/2006/relationships/slide" Target="slides/slide734.xml"/><Relationship Id="rId942" Type="http://schemas.openxmlformats.org/officeDocument/2006/relationships/slide" Target="slides/slide941.xml"/><Relationship Id="rId1158" Type="http://schemas.openxmlformats.org/officeDocument/2006/relationships/slide" Target="slides/slide1157.xml"/><Relationship Id="rId1365" Type="http://schemas.openxmlformats.org/officeDocument/2006/relationships/slide" Target="slides/slide1364.xml"/><Relationship Id="rId1572" Type="http://schemas.openxmlformats.org/officeDocument/2006/relationships/slide" Target="slides/slide1571.xml"/><Relationship Id="rId1018" Type="http://schemas.openxmlformats.org/officeDocument/2006/relationships/slide" Target="slides/slide1017.xml"/><Relationship Id="rId1225" Type="http://schemas.openxmlformats.org/officeDocument/2006/relationships/slide" Target="slides/slide1224.xml"/><Relationship Id="rId1432" Type="http://schemas.openxmlformats.org/officeDocument/2006/relationships/slide" Target="slides/slide1431.xml"/><Relationship Id="rId71" Type="http://schemas.openxmlformats.org/officeDocument/2006/relationships/slide" Target="slides/slide70.xml"/><Relationship Id="rId802" Type="http://schemas.openxmlformats.org/officeDocument/2006/relationships/slide" Target="slides/slide801.xml"/><Relationship Id="rId29" Type="http://schemas.openxmlformats.org/officeDocument/2006/relationships/slide" Target="slides/slide28.xml"/><Relationship Id="rId178" Type="http://schemas.openxmlformats.org/officeDocument/2006/relationships/slide" Target="slides/slide177.xml"/><Relationship Id="rId385" Type="http://schemas.openxmlformats.org/officeDocument/2006/relationships/slide" Target="slides/slide384.xml"/><Relationship Id="rId592" Type="http://schemas.openxmlformats.org/officeDocument/2006/relationships/slide" Target="slides/slide591.xml"/><Relationship Id="rId245" Type="http://schemas.openxmlformats.org/officeDocument/2006/relationships/slide" Target="slides/slide244.xml"/><Relationship Id="rId452" Type="http://schemas.openxmlformats.org/officeDocument/2006/relationships/slide" Target="slides/slide451.xml"/><Relationship Id="rId897" Type="http://schemas.openxmlformats.org/officeDocument/2006/relationships/slide" Target="slides/slide896.xml"/><Relationship Id="rId1082" Type="http://schemas.openxmlformats.org/officeDocument/2006/relationships/slide" Target="slides/slide1081.xml"/><Relationship Id="rId105" Type="http://schemas.openxmlformats.org/officeDocument/2006/relationships/slide" Target="slides/slide104.xml"/><Relationship Id="rId312" Type="http://schemas.openxmlformats.org/officeDocument/2006/relationships/slide" Target="slides/slide311.xml"/><Relationship Id="rId757" Type="http://schemas.openxmlformats.org/officeDocument/2006/relationships/slide" Target="slides/slide756.xml"/><Relationship Id="rId964" Type="http://schemas.openxmlformats.org/officeDocument/2006/relationships/slide" Target="slides/slide963.xml"/><Relationship Id="rId1387" Type="http://schemas.openxmlformats.org/officeDocument/2006/relationships/slide" Target="slides/slide1386.xml"/><Relationship Id="rId1594" Type="http://schemas.openxmlformats.org/officeDocument/2006/relationships/slide" Target="slides/slide1593.xml"/><Relationship Id="rId93" Type="http://schemas.openxmlformats.org/officeDocument/2006/relationships/slide" Target="slides/slide92.xml"/><Relationship Id="rId617" Type="http://schemas.openxmlformats.org/officeDocument/2006/relationships/slide" Target="slides/slide616.xml"/><Relationship Id="rId824" Type="http://schemas.openxmlformats.org/officeDocument/2006/relationships/slide" Target="slides/slide823.xml"/><Relationship Id="rId1247" Type="http://schemas.openxmlformats.org/officeDocument/2006/relationships/slide" Target="slides/slide1246.xml"/><Relationship Id="rId1454" Type="http://schemas.openxmlformats.org/officeDocument/2006/relationships/slide" Target="slides/slide1453.xml"/><Relationship Id="rId1661" Type="http://schemas.openxmlformats.org/officeDocument/2006/relationships/slide" Target="slides/slide1660.xml"/><Relationship Id="rId1107" Type="http://schemas.openxmlformats.org/officeDocument/2006/relationships/slide" Target="slides/slide1106.xml"/><Relationship Id="rId1314" Type="http://schemas.openxmlformats.org/officeDocument/2006/relationships/slide" Target="slides/slide1313.xml"/><Relationship Id="rId1521" Type="http://schemas.openxmlformats.org/officeDocument/2006/relationships/slide" Target="slides/slide1520.xml"/><Relationship Id="rId1619" Type="http://schemas.openxmlformats.org/officeDocument/2006/relationships/slide" Target="slides/slide1618.xml"/><Relationship Id="rId20" Type="http://schemas.openxmlformats.org/officeDocument/2006/relationships/slide" Target="slides/slide19.xml"/><Relationship Id="rId267" Type="http://schemas.openxmlformats.org/officeDocument/2006/relationships/slide" Target="slides/slide266.xml"/><Relationship Id="rId474" Type="http://schemas.openxmlformats.org/officeDocument/2006/relationships/slide" Target="slides/slide473.xml"/><Relationship Id="rId127" Type="http://schemas.openxmlformats.org/officeDocument/2006/relationships/slide" Target="slides/slide126.xml"/><Relationship Id="rId681" Type="http://schemas.openxmlformats.org/officeDocument/2006/relationships/slide" Target="slides/slide680.xml"/><Relationship Id="rId779" Type="http://schemas.openxmlformats.org/officeDocument/2006/relationships/slide" Target="slides/slide778.xml"/><Relationship Id="rId986" Type="http://schemas.openxmlformats.org/officeDocument/2006/relationships/slide" Target="slides/slide985.xml"/><Relationship Id="rId334" Type="http://schemas.openxmlformats.org/officeDocument/2006/relationships/slide" Target="slides/slide333.xml"/><Relationship Id="rId541" Type="http://schemas.openxmlformats.org/officeDocument/2006/relationships/slide" Target="slides/slide540.xml"/><Relationship Id="rId639" Type="http://schemas.openxmlformats.org/officeDocument/2006/relationships/slide" Target="slides/slide638.xml"/><Relationship Id="rId1171" Type="http://schemas.openxmlformats.org/officeDocument/2006/relationships/slide" Target="slides/slide1170.xml"/><Relationship Id="rId1269" Type="http://schemas.openxmlformats.org/officeDocument/2006/relationships/slide" Target="slides/slide1268.xml"/><Relationship Id="rId1476" Type="http://schemas.openxmlformats.org/officeDocument/2006/relationships/slide" Target="slides/slide1475.xml"/><Relationship Id="rId401" Type="http://schemas.openxmlformats.org/officeDocument/2006/relationships/slide" Target="slides/slide400.xml"/><Relationship Id="rId846" Type="http://schemas.openxmlformats.org/officeDocument/2006/relationships/slide" Target="slides/slide845.xml"/><Relationship Id="rId1031" Type="http://schemas.openxmlformats.org/officeDocument/2006/relationships/slide" Target="slides/slide1030.xml"/><Relationship Id="rId1129" Type="http://schemas.openxmlformats.org/officeDocument/2006/relationships/slide" Target="slides/slide1128.xml"/><Relationship Id="rId1683" Type="http://schemas.openxmlformats.org/officeDocument/2006/relationships/slide" Target="slides/slide1682.xml"/><Relationship Id="rId706" Type="http://schemas.openxmlformats.org/officeDocument/2006/relationships/slide" Target="slides/slide705.xml"/><Relationship Id="rId913" Type="http://schemas.openxmlformats.org/officeDocument/2006/relationships/slide" Target="slides/slide912.xml"/><Relationship Id="rId1336" Type="http://schemas.openxmlformats.org/officeDocument/2006/relationships/slide" Target="slides/slide1335.xml"/><Relationship Id="rId1543" Type="http://schemas.openxmlformats.org/officeDocument/2006/relationships/slide" Target="slides/slide1542.xml"/><Relationship Id="rId42" Type="http://schemas.openxmlformats.org/officeDocument/2006/relationships/slide" Target="slides/slide41.xml"/><Relationship Id="rId1403" Type="http://schemas.openxmlformats.org/officeDocument/2006/relationships/slide" Target="slides/slide1402.xml"/><Relationship Id="rId1610" Type="http://schemas.openxmlformats.org/officeDocument/2006/relationships/slide" Target="slides/slide1609.xml"/><Relationship Id="rId191" Type="http://schemas.openxmlformats.org/officeDocument/2006/relationships/slide" Target="slides/slide190.xml"/><Relationship Id="rId1708" Type="http://schemas.microsoft.com/office/2006/relationships/vbaProject" Target="vbaProject.bin"/><Relationship Id="rId289" Type="http://schemas.openxmlformats.org/officeDocument/2006/relationships/slide" Target="slides/slide288.xml"/><Relationship Id="rId496" Type="http://schemas.openxmlformats.org/officeDocument/2006/relationships/slide" Target="slides/slide495.xml"/><Relationship Id="rId149" Type="http://schemas.openxmlformats.org/officeDocument/2006/relationships/slide" Target="slides/slide148.xml"/><Relationship Id="rId356" Type="http://schemas.openxmlformats.org/officeDocument/2006/relationships/slide" Target="slides/slide355.xml"/><Relationship Id="rId563" Type="http://schemas.openxmlformats.org/officeDocument/2006/relationships/slide" Target="slides/slide562.xml"/><Relationship Id="rId770" Type="http://schemas.openxmlformats.org/officeDocument/2006/relationships/slide" Target="slides/slide769.xml"/><Relationship Id="rId1193" Type="http://schemas.openxmlformats.org/officeDocument/2006/relationships/slide" Target="slides/slide1192.xml"/><Relationship Id="rId216" Type="http://schemas.openxmlformats.org/officeDocument/2006/relationships/slide" Target="slides/slide215.xml"/><Relationship Id="rId423" Type="http://schemas.openxmlformats.org/officeDocument/2006/relationships/slide" Target="slides/slide422.xml"/><Relationship Id="rId868" Type="http://schemas.openxmlformats.org/officeDocument/2006/relationships/slide" Target="slides/slide867.xml"/><Relationship Id="rId1053" Type="http://schemas.openxmlformats.org/officeDocument/2006/relationships/slide" Target="slides/slide1052.xml"/><Relationship Id="rId1260" Type="http://schemas.openxmlformats.org/officeDocument/2006/relationships/slide" Target="slides/slide1259.xml"/><Relationship Id="rId1498" Type="http://schemas.openxmlformats.org/officeDocument/2006/relationships/slide" Target="slides/slide1497.xml"/><Relationship Id="rId630" Type="http://schemas.openxmlformats.org/officeDocument/2006/relationships/slide" Target="slides/slide629.xml"/><Relationship Id="rId728" Type="http://schemas.openxmlformats.org/officeDocument/2006/relationships/slide" Target="slides/slide727.xml"/><Relationship Id="rId935" Type="http://schemas.openxmlformats.org/officeDocument/2006/relationships/slide" Target="slides/slide934.xml"/><Relationship Id="rId1358" Type="http://schemas.openxmlformats.org/officeDocument/2006/relationships/slide" Target="slides/slide1357.xml"/><Relationship Id="rId1565" Type="http://schemas.openxmlformats.org/officeDocument/2006/relationships/slide" Target="slides/slide1564.xml"/><Relationship Id="rId64" Type="http://schemas.openxmlformats.org/officeDocument/2006/relationships/slide" Target="slides/slide63.xml"/><Relationship Id="rId1120" Type="http://schemas.openxmlformats.org/officeDocument/2006/relationships/slide" Target="slides/slide1119.xml"/><Relationship Id="rId1218" Type="http://schemas.openxmlformats.org/officeDocument/2006/relationships/slide" Target="slides/slide1217.xml"/><Relationship Id="rId1425" Type="http://schemas.openxmlformats.org/officeDocument/2006/relationships/slide" Target="slides/slide1424.xml"/><Relationship Id="rId1632" Type="http://schemas.openxmlformats.org/officeDocument/2006/relationships/slide" Target="slides/slide1631.xml"/><Relationship Id="rId280" Type="http://schemas.openxmlformats.org/officeDocument/2006/relationships/slide" Target="slides/slide279.xml"/><Relationship Id="rId140" Type="http://schemas.openxmlformats.org/officeDocument/2006/relationships/slide" Target="slides/slide139.xml"/><Relationship Id="rId378" Type="http://schemas.openxmlformats.org/officeDocument/2006/relationships/slide" Target="slides/slide377.xml"/><Relationship Id="rId585" Type="http://schemas.openxmlformats.org/officeDocument/2006/relationships/slide" Target="slides/slide584.xml"/><Relationship Id="rId792" Type="http://schemas.openxmlformats.org/officeDocument/2006/relationships/slide" Target="slides/slide791.xml"/><Relationship Id="rId6" Type="http://schemas.openxmlformats.org/officeDocument/2006/relationships/slide" Target="slides/slide5.xml"/><Relationship Id="rId238" Type="http://schemas.openxmlformats.org/officeDocument/2006/relationships/slide" Target="slides/slide237.xml"/><Relationship Id="rId445" Type="http://schemas.openxmlformats.org/officeDocument/2006/relationships/slide" Target="slides/slide444.xml"/><Relationship Id="rId652" Type="http://schemas.openxmlformats.org/officeDocument/2006/relationships/slide" Target="slides/slide651.xml"/><Relationship Id="rId1075" Type="http://schemas.openxmlformats.org/officeDocument/2006/relationships/slide" Target="slides/slide1074.xml"/><Relationship Id="rId1282" Type="http://schemas.openxmlformats.org/officeDocument/2006/relationships/slide" Target="slides/slide1281.xml"/><Relationship Id="rId305" Type="http://schemas.openxmlformats.org/officeDocument/2006/relationships/slide" Target="slides/slide304.xml"/><Relationship Id="rId512" Type="http://schemas.openxmlformats.org/officeDocument/2006/relationships/slide" Target="slides/slide511.xml"/><Relationship Id="rId957" Type="http://schemas.openxmlformats.org/officeDocument/2006/relationships/slide" Target="slides/slide956.xml"/><Relationship Id="rId1142" Type="http://schemas.openxmlformats.org/officeDocument/2006/relationships/slide" Target="slides/slide1141.xml"/><Relationship Id="rId1587" Type="http://schemas.openxmlformats.org/officeDocument/2006/relationships/slide" Target="slides/slide1586.xml"/><Relationship Id="rId86" Type="http://schemas.openxmlformats.org/officeDocument/2006/relationships/slide" Target="slides/slide85.xml"/><Relationship Id="rId817" Type="http://schemas.openxmlformats.org/officeDocument/2006/relationships/slide" Target="slides/slide816.xml"/><Relationship Id="rId1002" Type="http://schemas.openxmlformats.org/officeDocument/2006/relationships/slide" Target="slides/slide1001.xml"/><Relationship Id="rId1447" Type="http://schemas.openxmlformats.org/officeDocument/2006/relationships/slide" Target="slides/slide1446.xml"/><Relationship Id="rId1654" Type="http://schemas.openxmlformats.org/officeDocument/2006/relationships/slide" Target="slides/slide1653.xml"/><Relationship Id="rId1307" Type="http://schemas.openxmlformats.org/officeDocument/2006/relationships/slide" Target="slides/slide1306.xml"/><Relationship Id="rId1514" Type="http://schemas.openxmlformats.org/officeDocument/2006/relationships/slide" Target="slides/slide1513.xml"/><Relationship Id="rId13" Type="http://schemas.openxmlformats.org/officeDocument/2006/relationships/slide" Target="slides/slide12.xml"/><Relationship Id="rId162" Type="http://schemas.openxmlformats.org/officeDocument/2006/relationships/slide" Target="slides/slide161.xml"/><Relationship Id="rId467" Type="http://schemas.openxmlformats.org/officeDocument/2006/relationships/slide" Target="slides/slide466.xml"/><Relationship Id="rId1097" Type="http://schemas.openxmlformats.org/officeDocument/2006/relationships/slide" Target="slides/slide1096.xml"/><Relationship Id="rId674" Type="http://schemas.openxmlformats.org/officeDocument/2006/relationships/slide" Target="slides/slide673.xml"/><Relationship Id="rId881" Type="http://schemas.openxmlformats.org/officeDocument/2006/relationships/slide" Target="slides/slide880.xml"/><Relationship Id="rId979" Type="http://schemas.openxmlformats.org/officeDocument/2006/relationships/slide" Target="slides/slide978.xml"/><Relationship Id="rId327" Type="http://schemas.openxmlformats.org/officeDocument/2006/relationships/slide" Target="slides/slide326.xml"/><Relationship Id="rId534" Type="http://schemas.openxmlformats.org/officeDocument/2006/relationships/slide" Target="slides/slide533.xml"/><Relationship Id="rId741" Type="http://schemas.openxmlformats.org/officeDocument/2006/relationships/slide" Target="slides/slide740.xml"/><Relationship Id="rId839" Type="http://schemas.openxmlformats.org/officeDocument/2006/relationships/slide" Target="slides/slide838.xml"/><Relationship Id="rId1164" Type="http://schemas.openxmlformats.org/officeDocument/2006/relationships/slide" Target="slides/slide1163.xml"/><Relationship Id="rId1371" Type="http://schemas.openxmlformats.org/officeDocument/2006/relationships/slide" Target="slides/slide1370.xml"/><Relationship Id="rId1469" Type="http://schemas.openxmlformats.org/officeDocument/2006/relationships/slide" Target="slides/slide1468.xml"/><Relationship Id="rId601" Type="http://schemas.openxmlformats.org/officeDocument/2006/relationships/slide" Target="slides/slide600.xml"/><Relationship Id="rId1024" Type="http://schemas.openxmlformats.org/officeDocument/2006/relationships/slide" Target="slides/slide1023.xml"/><Relationship Id="rId1231" Type="http://schemas.openxmlformats.org/officeDocument/2006/relationships/slide" Target="slides/slide1230.xml"/><Relationship Id="rId1676" Type="http://schemas.openxmlformats.org/officeDocument/2006/relationships/slide" Target="slides/slide1675.xml"/><Relationship Id="rId906" Type="http://schemas.openxmlformats.org/officeDocument/2006/relationships/slide" Target="slides/slide905.xml"/><Relationship Id="rId1329" Type="http://schemas.openxmlformats.org/officeDocument/2006/relationships/slide" Target="slides/slide1328.xml"/><Relationship Id="rId1536" Type="http://schemas.openxmlformats.org/officeDocument/2006/relationships/slide" Target="slides/slide1535.xml"/><Relationship Id="rId35" Type="http://schemas.openxmlformats.org/officeDocument/2006/relationships/slide" Target="slides/slide34.xml"/><Relationship Id="rId1603" Type="http://schemas.openxmlformats.org/officeDocument/2006/relationships/slide" Target="slides/slide1602.xml"/><Relationship Id="rId184" Type="http://schemas.openxmlformats.org/officeDocument/2006/relationships/slide" Target="slides/slide183.xml"/><Relationship Id="rId391" Type="http://schemas.openxmlformats.org/officeDocument/2006/relationships/slide" Target="slides/slide390.xml"/><Relationship Id="rId251" Type="http://schemas.openxmlformats.org/officeDocument/2006/relationships/slide" Target="slides/slide250.xml"/><Relationship Id="rId489" Type="http://schemas.openxmlformats.org/officeDocument/2006/relationships/slide" Target="slides/slide488.xml"/><Relationship Id="rId696" Type="http://schemas.openxmlformats.org/officeDocument/2006/relationships/slide" Target="slides/slide695.xml"/><Relationship Id="rId349" Type="http://schemas.openxmlformats.org/officeDocument/2006/relationships/slide" Target="slides/slide348.xml"/><Relationship Id="rId556" Type="http://schemas.openxmlformats.org/officeDocument/2006/relationships/slide" Target="slides/slide555.xml"/><Relationship Id="rId763" Type="http://schemas.openxmlformats.org/officeDocument/2006/relationships/slide" Target="slides/slide762.xml"/><Relationship Id="rId1186" Type="http://schemas.openxmlformats.org/officeDocument/2006/relationships/slide" Target="slides/slide1185.xml"/><Relationship Id="rId1393" Type="http://schemas.openxmlformats.org/officeDocument/2006/relationships/slide" Target="slides/slide1392.xml"/><Relationship Id="rId111" Type="http://schemas.openxmlformats.org/officeDocument/2006/relationships/slide" Target="slides/slide110.xml"/><Relationship Id="rId209" Type="http://schemas.openxmlformats.org/officeDocument/2006/relationships/slide" Target="slides/slide208.xml"/><Relationship Id="rId416" Type="http://schemas.openxmlformats.org/officeDocument/2006/relationships/slide" Target="slides/slide415.xml"/><Relationship Id="rId970" Type="http://schemas.openxmlformats.org/officeDocument/2006/relationships/slide" Target="slides/slide969.xml"/><Relationship Id="rId1046" Type="http://schemas.openxmlformats.org/officeDocument/2006/relationships/slide" Target="slides/slide1045.xml"/><Relationship Id="rId1253" Type="http://schemas.openxmlformats.org/officeDocument/2006/relationships/slide" Target="slides/slide1252.xml"/><Relationship Id="rId1698" Type="http://schemas.openxmlformats.org/officeDocument/2006/relationships/slide" Target="slides/slide1697.xml"/><Relationship Id="rId623" Type="http://schemas.openxmlformats.org/officeDocument/2006/relationships/slide" Target="slides/slide622.xml"/><Relationship Id="rId830" Type="http://schemas.openxmlformats.org/officeDocument/2006/relationships/slide" Target="slides/slide829.xml"/><Relationship Id="rId928" Type="http://schemas.openxmlformats.org/officeDocument/2006/relationships/slide" Target="slides/slide927.xml"/><Relationship Id="rId1460" Type="http://schemas.openxmlformats.org/officeDocument/2006/relationships/slide" Target="slides/slide1459.xml"/><Relationship Id="rId1558" Type="http://schemas.openxmlformats.org/officeDocument/2006/relationships/slide" Target="slides/slide1557.xml"/><Relationship Id="rId57" Type="http://schemas.openxmlformats.org/officeDocument/2006/relationships/slide" Target="slides/slide56.xml"/><Relationship Id="rId1113" Type="http://schemas.openxmlformats.org/officeDocument/2006/relationships/slide" Target="slides/slide1112.xml"/><Relationship Id="rId1320" Type="http://schemas.openxmlformats.org/officeDocument/2006/relationships/slide" Target="slides/slide1319.xml"/><Relationship Id="rId1418" Type="http://schemas.openxmlformats.org/officeDocument/2006/relationships/slide" Target="slides/slide1417.xml"/><Relationship Id="rId1625" Type="http://schemas.openxmlformats.org/officeDocument/2006/relationships/slide" Target="slides/slide1624.xml"/><Relationship Id="rId273" Type="http://schemas.openxmlformats.org/officeDocument/2006/relationships/slide" Target="slides/slide272.xml"/><Relationship Id="rId480" Type="http://schemas.openxmlformats.org/officeDocument/2006/relationships/slide" Target="slides/slide479.xml"/><Relationship Id="rId133" Type="http://schemas.openxmlformats.org/officeDocument/2006/relationships/slide" Target="slides/slide132.xml"/><Relationship Id="rId340" Type="http://schemas.openxmlformats.org/officeDocument/2006/relationships/slide" Target="slides/slide339.xml"/><Relationship Id="rId578" Type="http://schemas.openxmlformats.org/officeDocument/2006/relationships/slide" Target="slides/slide577.xml"/><Relationship Id="rId785" Type="http://schemas.openxmlformats.org/officeDocument/2006/relationships/slide" Target="slides/slide784.xml"/><Relationship Id="rId992" Type="http://schemas.openxmlformats.org/officeDocument/2006/relationships/slide" Target="slides/slide991.xml"/><Relationship Id="rId200" Type="http://schemas.openxmlformats.org/officeDocument/2006/relationships/slide" Target="slides/slide199.xml"/><Relationship Id="rId438" Type="http://schemas.openxmlformats.org/officeDocument/2006/relationships/slide" Target="slides/slide437.xml"/><Relationship Id="rId645" Type="http://schemas.openxmlformats.org/officeDocument/2006/relationships/slide" Target="slides/slide644.xml"/><Relationship Id="rId852" Type="http://schemas.openxmlformats.org/officeDocument/2006/relationships/slide" Target="slides/slide851.xml"/><Relationship Id="rId1068" Type="http://schemas.openxmlformats.org/officeDocument/2006/relationships/slide" Target="slides/slide1067.xml"/><Relationship Id="rId1275" Type="http://schemas.openxmlformats.org/officeDocument/2006/relationships/slide" Target="slides/slide1274.xml"/><Relationship Id="rId1482" Type="http://schemas.openxmlformats.org/officeDocument/2006/relationships/slide" Target="slides/slide1481.xml"/><Relationship Id="rId505" Type="http://schemas.openxmlformats.org/officeDocument/2006/relationships/slide" Target="slides/slide504.xml"/><Relationship Id="rId712" Type="http://schemas.openxmlformats.org/officeDocument/2006/relationships/slide" Target="slides/slide711.xml"/><Relationship Id="rId1135" Type="http://schemas.openxmlformats.org/officeDocument/2006/relationships/slide" Target="slides/slide1134.xml"/><Relationship Id="rId1342" Type="http://schemas.openxmlformats.org/officeDocument/2006/relationships/slide" Target="slides/slide1341.xml"/><Relationship Id="rId79" Type="http://schemas.openxmlformats.org/officeDocument/2006/relationships/slide" Target="slides/slide78.xml"/><Relationship Id="rId1202" Type="http://schemas.openxmlformats.org/officeDocument/2006/relationships/slide" Target="slides/slide1201.xml"/><Relationship Id="rId1647" Type="http://schemas.openxmlformats.org/officeDocument/2006/relationships/slide" Target="slides/slide1646.xml"/><Relationship Id="rId1507" Type="http://schemas.openxmlformats.org/officeDocument/2006/relationships/slide" Target="slides/slide1506.xml"/><Relationship Id="rId295" Type="http://schemas.openxmlformats.org/officeDocument/2006/relationships/slide" Target="slides/slide294.xml"/><Relationship Id="rId155" Type="http://schemas.openxmlformats.org/officeDocument/2006/relationships/slide" Target="slides/slide154.xml"/><Relationship Id="rId362" Type="http://schemas.openxmlformats.org/officeDocument/2006/relationships/slide" Target="slides/slide361.xml"/><Relationship Id="rId1297" Type="http://schemas.openxmlformats.org/officeDocument/2006/relationships/slide" Target="slides/slide1296.xml"/><Relationship Id="rId222" Type="http://schemas.openxmlformats.org/officeDocument/2006/relationships/slide" Target="slides/slide221.xml"/><Relationship Id="rId667" Type="http://schemas.openxmlformats.org/officeDocument/2006/relationships/slide" Target="slides/slide666.xml"/><Relationship Id="rId874" Type="http://schemas.openxmlformats.org/officeDocument/2006/relationships/slide" Target="slides/slide873.xml"/><Relationship Id="rId527" Type="http://schemas.openxmlformats.org/officeDocument/2006/relationships/slide" Target="slides/slide526.xml"/><Relationship Id="rId734" Type="http://schemas.openxmlformats.org/officeDocument/2006/relationships/slide" Target="slides/slide733.xml"/><Relationship Id="rId941" Type="http://schemas.openxmlformats.org/officeDocument/2006/relationships/slide" Target="slides/slide940.xml"/><Relationship Id="rId1157" Type="http://schemas.openxmlformats.org/officeDocument/2006/relationships/slide" Target="slides/slide1156.xml"/><Relationship Id="rId1364" Type="http://schemas.openxmlformats.org/officeDocument/2006/relationships/slide" Target="slides/slide1363.xml"/><Relationship Id="rId1571" Type="http://schemas.openxmlformats.org/officeDocument/2006/relationships/slide" Target="slides/slide1570.xml"/><Relationship Id="rId70" Type="http://schemas.openxmlformats.org/officeDocument/2006/relationships/slide" Target="slides/slide69.xml"/><Relationship Id="rId801" Type="http://schemas.openxmlformats.org/officeDocument/2006/relationships/slide" Target="slides/slide800.xml"/><Relationship Id="rId1017" Type="http://schemas.openxmlformats.org/officeDocument/2006/relationships/slide" Target="slides/slide1016.xml"/><Relationship Id="rId1224" Type="http://schemas.openxmlformats.org/officeDocument/2006/relationships/slide" Target="slides/slide1223.xml"/><Relationship Id="rId1431" Type="http://schemas.openxmlformats.org/officeDocument/2006/relationships/slide" Target="slides/slide1430.xml"/><Relationship Id="rId1669" Type="http://schemas.openxmlformats.org/officeDocument/2006/relationships/slide" Target="slides/slide1668.xml"/><Relationship Id="rId1529" Type="http://schemas.openxmlformats.org/officeDocument/2006/relationships/slide" Target="slides/slide1528.xml"/><Relationship Id="rId28" Type="http://schemas.openxmlformats.org/officeDocument/2006/relationships/slide" Target="slides/slide27.xml"/><Relationship Id="rId177" Type="http://schemas.openxmlformats.org/officeDocument/2006/relationships/slide" Target="slides/slide176.xml"/><Relationship Id="rId384" Type="http://schemas.openxmlformats.org/officeDocument/2006/relationships/slide" Target="slides/slide383.xml"/><Relationship Id="rId591" Type="http://schemas.openxmlformats.org/officeDocument/2006/relationships/slide" Target="slides/slide590.xml"/><Relationship Id="rId244" Type="http://schemas.openxmlformats.org/officeDocument/2006/relationships/slide" Target="slides/slide243.xml"/><Relationship Id="rId689" Type="http://schemas.openxmlformats.org/officeDocument/2006/relationships/slide" Target="slides/slide688.xml"/><Relationship Id="rId896" Type="http://schemas.openxmlformats.org/officeDocument/2006/relationships/slide" Target="slides/slide895.xml"/><Relationship Id="rId1081" Type="http://schemas.openxmlformats.org/officeDocument/2006/relationships/slide" Target="slides/slide1080.xml"/><Relationship Id="rId451" Type="http://schemas.openxmlformats.org/officeDocument/2006/relationships/slide" Target="slides/slide450.xml"/><Relationship Id="rId549" Type="http://schemas.openxmlformats.org/officeDocument/2006/relationships/slide" Target="slides/slide548.xml"/><Relationship Id="rId756" Type="http://schemas.openxmlformats.org/officeDocument/2006/relationships/slide" Target="slides/slide755.xml"/><Relationship Id="rId1179" Type="http://schemas.openxmlformats.org/officeDocument/2006/relationships/slide" Target="slides/slide1178.xml"/><Relationship Id="rId1386" Type="http://schemas.openxmlformats.org/officeDocument/2006/relationships/slide" Target="slides/slide1385.xml"/><Relationship Id="rId1593" Type="http://schemas.openxmlformats.org/officeDocument/2006/relationships/slide" Target="slides/slide1592.xml"/><Relationship Id="rId104" Type="http://schemas.openxmlformats.org/officeDocument/2006/relationships/slide" Target="slides/slide103.xml"/><Relationship Id="rId311" Type="http://schemas.openxmlformats.org/officeDocument/2006/relationships/slide" Target="slides/slide310.xml"/><Relationship Id="rId409" Type="http://schemas.openxmlformats.org/officeDocument/2006/relationships/slide" Target="slides/slide408.xml"/><Relationship Id="rId963" Type="http://schemas.openxmlformats.org/officeDocument/2006/relationships/slide" Target="slides/slide962.xml"/><Relationship Id="rId1039" Type="http://schemas.openxmlformats.org/officeDocument/2006/relationships/slide" Target="slides/slide1038.xml"/><Relationship Id="rId1246" Type="http://schemas.openxmlformats.org/officeDocument/2006/relationships/slide" Target="slides/slide1245.xml"/><Relationship Id="rId92" Type="http://schemas.openxmlformats.org/officeDocument/2006/relationships/slide" Target="slides/slide91.xml"/><Relationship Id="rId616" Type="http://schemas.openxmlformats.org/officeDocument/2006/relationships/slide" Target="slides/slide615.xml"/><Relationship Id="rId823" Type="http://schemas.openxmlformats.org/officeDocument/2006/relationships/slide" Target="slides/slide822.xml"/><Relationship Id="rId1453" Type="http://schemas.openxmlformats.org/officeDocument/2006/relationships/slide" Target="slides/slide1452.xml"/><Relationship Id="rId1660" Type="http://schemas.openxmlformats.org/officeDocument/2006/relationships/slide" Target="slides/slide1659.xml"/><Relationship Id="rId1106" Type="http://schemas.openxmlformats.org/officeDocument/2006/relationships/slide" Target="slides/slide1105.xml"/><Relationship Id="rId1313" Type="http://schemas.openxmlformats.org/officeDocument/2006/relationships/slide" Target="slides/slide1312.xml"/><Relationship Id="rId1520" Type="http://schemas.openxmlformats.org/officeDocument/2006/relationships/slide" Target="slides/slide1519.xml"/><Relationship Id="rId1618" Type="http://schemas.openxmlformats.org/officeDocument/2006/relationships/slide" Target="slides/slide1617.xml"/><Relationship Id="rId199" Type="http://schemas.openxmlformats.org/officeDocument/2006/relationships/slide" Target="slides/slide198.xml"/><Relationship Id="rId266" Type="http://schemas.openxmlformats.org/officeDocument/2006/relationships/slide" Target="slides/slide265.xml"/><Relationship Id="rId473" Type="http://schemas.openxmlformats.org/officeDocument/2006/relationships/slide" Target="slides/slide472.xml"/><Relationship Id="rId680" Type="http://schemas.openxmlformats.org/officeDocument/2006/relationships/slide" Target="slides/slide679.xml"/><Relationship Id="rId126" Type="http://schemas.openxmlformats.org/officeDocument/2006/relationships/slide" Target="slides/slide125.xml"/><Relationship Id="rId333" Type="http://schemas.openxmlformats.org/officeDocument/2006/relationships/slide" Target="slides/slide332.xml"/><Relationship Id="rId540" Type="http://schemas.openxmlformats.org/officeDocument/2006/relationships/slide" Target="slides/slide539.xml"/><Relationship Id="rId778" Type="http://schemas.openxmlformats.org/officeDocument/2006/relationships/slide" Target="slides/slide777.xml"/><Relationship Id="rId985" Type="http://schemas.openxmlformats.org/officeDocument/2006/relationships/slide" Target="slides/slide984.xml"/><Relationship Id="rId1170" Type="http://schemas.openxmlformats.org/officeDocument/2006/relationships/slide" Target="slides/slide1169.xml"/><Relationship Id="rId638" Type="http://schemas.openxmlformats.org/officeDocument/2006/relationships/slide" Target="slides/slide637.xml"/><Relationship Id="rId845" Type="http://schemas.openxmlformats.org/officeDocument/2006/relationships/slide" Target="slides/slide844.xml"/><Relationship Id="rId1030" Type="http://schemas.openxmlformats.org/officeDocument/2006/relationships/slide" Target="slides/slide1029.xml"/><Relationship Id="rId1268" Type="http://schemas.openxmlformats.org/officeDocument/2006/relationships/slide" Target="slides/slide1267.xml"/><Relationship Id="rId1475" Type="http://schemas.openxmlformats.org/officeDocument/2006/relationships/slide" Target="slides/slide1474.xml"/><Relationship Id="rId1682" Type="http://schemas.openxmlformats.org/officeDocument/2006/relationships/slide" Target="slides/slide1681.xml"/><Relationship Id="rId400" Type="http://schemas.openxmlformats.org/officeDocument/2006/relationships/slide" Target="slides/slide399.xml"/><Relationship Id="rId705" Type="http://schemas.openxmlformats.org/officeDocument/2006/relationships/slide" Target="slides/slide704.xml"/><Relationship Id="rId1128" Type="http://schemas.openxmlformats.org/officeDocument/2006/relationships/slide" Target="slides/slide1127.xml"/><Relationship Id="rId1335" Type="http://schemas.openxmlformats.org/officeDocument/2006/relationships/slide" Target="slides/slide1334.xml"/><Relationship Id="rId1542" Type="http://schemas.openxmlformats.org/officeDocument/2006/relationships/slide" Target="slides/slide1541.xml"/><Relationship Id="rId912" Type="http://schemas.openxmlformats.org/officeDocument/2006/relationships/slide" Target="slides/slide911.xml"/><Relationship Id="rId41" Type="http://schemas.openxmlformats.org/officeDocument/2006/relationships/slide" Target="slides/slide40.xml"/><Relationship Id="rId1402" Type="http://schemas.openxmlformats.org/officeDocument/2006/relationships/slide" Target="slides/slide1401.xml"/><Relationship Id="rId1707" Type="http://schemas.openxmlformats.org/officeDocument/2006/relationships/tableStyles" Target="tableStyles.xml"/><Relationship Id="rId190" Type="http://schemas.openxmlformats.org/officeDocument/2006/relationships/slide" Target="slides/slide189.xml"/><Relationship Id="rId288" Type="http://schemas.openxmlformats.org/officeDocument/2006/relationships/slide" Target="slides/slide287.xml"/><Relationship Id="rId495" Type="http://schemas.openxmlformats.org/officeDocument/2006/relationships/slide" Target="slides/slide494.xml"/><Relationship Id="rId148" Type="http://schemas.openxmlformats.org/officeDocument/2006/relationships/slide" Target="slides/slide147.xml"/><Relationship Id="rId355" Type="http://schemas.openxmlformats.org/officeDocument/2006/relationships/slide" Target="slides/slide354.xml"/><Relationship Id="rId562" Type="http://schemas.openxmlformats.org/officeDocument/2006/relationships/slide" Target="slides/slide561.xml"/><Relationship Id="rId1192" Type="http://schemas.openxmlformats.org/officeDocument/2006/relationships/slide" Target="slides/slide1191.xml"/><Relationship Id="rId215" Type="http://schemas.openxmlformats.org/officeDocument/2006/relationships/slide" Target="slides/slide214.xml"/><Relationship Id="rId422" Type="http://schemas.openxmlformats.org/officeDocument/2006/relationships/slide" Target="slides/slide421.xml"/><Relationship Id="rId867" Type="http://schemas.openxmlformats.org/officeDocument/2006/relationships/slide" Target="slides/slide866.xml"/><Relationship Id="rId1052" Type="http://schemas.openxmlformats.org/officeDocument/2006/relationships/slide" Target="slides/slide1051.xml"/><Relationship Id="rId1497" Type="http://schemas.openxmlformats.org/officeDocument/2006/relationships/slide" Target="slides/slide1496.xml"/><Relationship Id="rId727" Type="http://schemas.openxmlformats.org/officeDocument/2006/relationships/slide" Target="slides/slide726.xml"/><Relationship Id="rId934" Type="http://schemas.openxmlformats.org/officeDocument/2006/relationships/slide" Target="slides/slide933.xml"/><Relationship Id="rId1357" Type="http://schemas.openxmlformats.org/officeDocument/2006/relationships/slide" Target="slides/slide1356.xml"/><Relationship Id="rId1564" Type="http://schemas.openxmlformats.org/officeDocument/2006/relationships/slide" Target="slides/slide1563.xml"/><Relationship Id="rId63" Type="http://schemas.openxmlformats.org/officeDocument/2006/relationships/slide" Target="slides/slide62.xml"/><Relationship Id="rId1217" Type="http://schemas.openxmlformats.org/officeDocument/2006/relationships/slide" Target="slides/slide1216.xml"/><Relationship Id="rId1424" Type="http://schemas.openxmlformats.org/officeDocument/2006/relationships/slide" Target="slides/slide1423.xml"/><Relationship Id="rId1631" Type="http://schemas.openxmlformats.org/officeDocument/2006/relationships/slide" Target="slides/slide1630.xml"/><Relationship Id="rId377" Type="http://schemas.openxmlformats.org/officeDocument/2006/relationships/slide" Target="slides/slide376.xml"/><Relationship Id="rId584" Type="http://schemas.openxmlformats.org/officeDocument/2006/relationships/slide" Target="slides/slide583.xml"/><Relationship Id="rId5" Type="http://schemas.openxmlformats.org/officeDocument/2006/relationships/slide" Target="slides/slide4.xml"/><Relationship Id="rId237" Type="http://schemas.openxmlformats.org/officeDocument/2006/relationships/slide" Target="slides/slide236.xml"/><Relationship Id="rId791" Type="http://schemas.openxmlformats.org/officeDocument/2006/relationships/slide" Target="slides/slide790.xml"/><Relationship Id="rId889" Type="http://schemas.openxmlformats.org/officeDocument/2006/relationships/slide" Target="slides/slide888.xml"/><Relationship Id="rId1074" Type="http://schemas.openxmlformats.org/officeDocument/2006/relationships/slide" Target="slides/slide1073.xml"/><Relationship Id="rId444" Type="http://schemas.openxmlformats.org/officeDocument/2006/relationships/slide" Target="slides/slide443.xml"/><Relationship Id="rId651" Type="http://schemas.openxmlformats.org/officeDocument/2006/relationships/slide" Target="slides/slide650.xml"/><Relationship Id="rId749" Type="http://schemas.openxmlformats.org/officeDocument/2006/relationships/slide" Target="slides/slide748.xml"/><Relationship Id="rId1281" Type="http://schemas.openxmlformats.org/officeDocument/2006/relationships/slide" Target="slides/slide1280.xml"/><Relationship Id="rId1379" Type="http://schemas.openxmlformats.org/officeDocument/2006/relationships/slide" Target="slides/slide1378.xml"/><Relationship Id="rId1586" Type="http://schemas.openxmlformats.org/officeDocument/2006/relationships/slide" Target="slides/slide1585.xml"/><Relationship Id="rId304" Type="http://schemas.openxmlformats.org/officeDocument/2006/relationships/slide" Target="slides/slide303.xml"/><Relationship Id="rId511" Type="http://schemas.openxmlformats.org/officeDocument/2006/relationships/slide" Target="slides/slide510.xml"/><Relationship Id="rId609" Type="http://schemas.openxmlformats.org/officeDocument/2006/relationships/slide" Target="slides/slide608.xml"/><Relationship Id="rId956" Type="http://schemas.openxmlformats.org/officeDocument/2006/relationships/slide" Target="slides/slide955.xml"/><Relationship Id="rId1141" Type="http://schemas.openxmlformats.org/officeDocument/2006/relationships/slide" Target="slides/slide1140.xml"/><Relationship Id="rId1239" Type="http://schemas.openxmlformats.org/officeDocument/2006/relationships/slide" Target="slides/slide1238.xml"/><Relationship Id="rId85" Type="http://schemas.openxmlformats.org/officeDocument/2006/relationships/slide" Target="slides/slide84.xml"/><Relationship Id="rId816" Type="http://schemas.openxmlformats.org/officeDocument/2006/relationships/slide" Target="slides/slide815.xml"/><Relationship Id="rId1001" Type="http://schemas.openxmlformats.org/officeDocument/2006/relationships/slide" Target="slides/slide1000.xml"/><Relationship Id="rId1446" Type="http://schemas.openxmlformats.org/officeDocument/2006/relationships/slide" Target="slides/slide1445.xml"/><Relationship Id="rId1653" Type="http://schemas.openxmlformats.org/officeDocument/2006/relationships/slide" Target="slides/slide1652.xml"/><Relationship Id="rId1306" Type="http://schemas.openxmlformats.org/officeDocument/2006/relationships/slide" Target="slides/slide1305.xml"/><Relationship Id="rId1513" Type="http://schemas.openxmlformats.org/officeDocument/2006/relationships/slide" Target="slides/slide1512.xml"/><Relationship Id="rId12" Type="http://schemas.openxmlformats.org/officeDocument/2006/relationships/slide" Target="slides/slide11.xml"/><Relationship Id="rId161" Type="http://schemas.openxmlformats.org/officeDocument/2006/relationships/slide" Target="slides/slide160.xml"/><Relationship Id="rId399" Type="http://schemas.openxmlformats.org/officeDocument/2006/relationships/slide" Target="slides/slide398.xml"/><Relationship Id="rId259" Type="http://schemas.openxmlformats.org/officeDocument/2006/relationships/slide" Target="slides/slide258.xml"/><Relationship Id="rId466" Type="http://schemas.openxmlformats.org/officeDocument/2006/relationships/slide" Target="slides/slide465.xml"/><Relationship Id="rId673" Type="http://schemas.openxmlformats.org/officeDocument/2006/relationships/slide" Target="slides/slide672.xml"/><Relationship Id="rId880" Type="http://schemas.openxmlformats.org/officeDocument/2006/relationships/slide" Target="slides/slide879.xml"/><Relationship Id="rId1096" Type="http://schemas.openxmlformats.org/officeDocument/2006/relationships/slide" Target="slides/slide1095.xml"/><Relationship Id="rId119" Type="http://schemas.openxmlformats.org/officeDocument/2006/relationships/slide" Target="slides/slide118.xml"/><Relationship Id="rId326" Type="http://schemas.openxmlformats.org/officeDocument/2006/relationships/slide" Target="slides/slide325.xml"/><Relationship Id="rId533" Type="http://schemas.openxmlformats.org/officeDocument/2006/relationships/slide" Target="slides/slide532.xml"/><Relationship Id="rId978" Type="http://schemas.openxmlformats.org/officeDocument/2006/relationships/slide" Target="slides/slide977.xml"/><Relationship Id="rId1163" Type="http://schemas.openxmlformats.org/officeDocument/2006/relationships/slide" Target="slides/slide1162.xml"/><Relationship Id="rId1370" Type="http://schemas.openxmlformats.org/officeDocument/2006/relationships/slide" Target="slides/slide1369.xml"/><Relationship Id="rId740" Type="http://schemas.openxmlformats.org/officeDocument/2006/relationships/slide" Target="slides/slide739.xml"/><Relationship Id="rId838" Type="http://schemas.openxmlformats.org/officeDocument/2006/relationships/slide" Target="slides/slide837.xml"/><Relationship Id="rId1023" Type="http://schemas.openxmlformats.org/officeDocument/2006/relationships/slide" Target="slides/slide1022.xml"/><Relationship Id="rId1468" Type="http://schemas.openxmlformats.org/officeDocument/2006/relationships/slide" Target="slides/slide1467.xml"/><Relationship Id="rId1675" Type="http://schemas.openxmlformats.org/officeDocument/2006/relationships/slide" Target="slides/slide1674.xml"/><Relationship Id="rId600" Type="http://schemas.openxmlformats.org/officeDocument/2006/relationships/slide" Target="slides/slide599.xml"/><Relationship Id="rId1230" Type="http://schemas.openxmlformats.org/officeDocument/2006/relationships/slide" Target="slides/slide1229.xml"/><Relationship Id="rId1328" Type="http://schemas.openxmlformats.org/officeDocument/2006/relationships/slide" Target="slides/slide1327.xml"/><Relationship Id="rId1535" Type="http://schemas.openxmlformats.org/officeDocument/2006/relationships/slide" Target="slides/slide1534.xml"/><Relationship Id="rId905" Type="http://schemas.openxmlformats.org/officeDocument/2006/relationships/slide" Target="slides/slide904.xml"/><Relationship Id="rId34" Type="http://schemas.openxmlformats.org/officeDocument/2006/relationships/slide" Target="slides/slide33.xml"/><Relationship Id="rId1602" Type="http://schemas.openxmlformats.org/officeDocument/2006/relationships/slide" Target="slides/slide1601.xml"/><Relationship Id="rId183" Type="http://schemas.openxmlformats.org/officeDocument/2006/relationships/slide" Target="slides/slide182.xml"/><Relationship Id="rId390" Type="http://schemas.openxmlformats.org/officeDocument/2006/relationships/slide" Target="slides/slide389.xml"/><Relationship Id="rId250" Type="http://schemas.openxmlformats.org/officeDocument/2006/relationships/slide" Target="slides/slide249.xml"/><Relationship Id="rId488" Type="http://schemas.openxmlformats.org/officeDocument/2006/relationships/slide" Target="slides/slide487.xml"/><Relationship Id="rId695" Type="http://schemas.openxmlformats.org/officeDocument/2006/relationships/slide" Target="slides/slide694.xml"/><Relationship Id="rId110" Type="http://schemas.openxmlformats.org/officeDocument/2006/relationships/slide" Target="slides/slide109.xml"/><Relationship Id="rId348" Type="http://schemas.openxmlformats.org/officeDocument/2006/relationships/slide" Target="slides/slide347.xml"/><Relationship Id="rId555" Type="http://schemas.openxmlformats.org/officeDocument/2006/relationships/slide" Target="slides/slide554.xml"/><Relationship Id="rId762" Type="http://schemas.openxmlformats.org/officeDocument/2006/relationships/slide" Target="slides/slide761.xml"/><Relationship Id="rId1185" Type="http://schemas.openxmlformats.org/officeDocument/2006/relationships/slide" Target="slides/slide1184.xml"/><Relationship Id="rId1392" Type="http://schemas.openxmlformats.org/officeDocument/2006/relationships/slide" Target="slides/slide1391.xml"/><Relationship Id="rId208" Type="http://schemas.openxmlformats.org/officeDocument/2006/relationships/slide" Target="slides/slide207.xml"/><Relationship Id="rId415" Type="http://schemas.openxmlformats.org/officeDocument/2006/relationships/slide" Target="slides/slide414.xml"/><Relationship Id="rId622" Type="http://schemas.openxmlformats.org/officeDocument/2006/relationships/slide" Target="slides/slide621.xml"/><Relationship Id="rId1045" Type="http://schemas.openxmlformats.org/officeDocument/2006/relationships/slide" Target="slides/slide1044.xml"/><Relationship Id="rId1252" Type="http://schemas.openxmlformats.org/officeDocument/2006/relationships/slide" Target="slides/slide1251.xml"/><Relationship Id="rId1697" Type="http://schemas.openxmlformats.org/officeDocument/2006/relationships/slide" Target="slides/slide1696.xml"/><Relationship Id="rId927" Type="http://schemas.openxmlformats.org/officeDocument/2006/relationships/slide" Target="slides/slide926.xml"/><Relationship Id="rId1112" Type="http://schemas.openxmlformats.org/officeDocument/2006/relationships/slide" Target="slides/slide1111.xml"/><Relationship Id="rId1557" Type="http://schemas.openxmlformats.org/officeDocument/2006/relationships/slide" Target="slides/slide1556.xml"/><Relationship Id="rId56" Type="http://schemas.openxmlformats.org/officeDocument/2006/relationships/slide" Target="slides/slide55.xml"/><Relationship Id="rId1417" Type="http://schemas.openxmlformats.org/officeDocument/2006/relationships/slide" Target="slides/slide1416.xml"/><Relationship Id="rId1624" Type="http://schemas.openxmlformats.org/officeDocument/2006/relationships/slide" Target="slides/slide1623.xml"/><Relationship Id="rId272" Type="http://schemas.openxmlformats.org/officeDocument/2006/relationships/slide" Target="slides/slide271.xml"/><Relationship Id="rId577" Type="http://schemas.openxmlformats.org/officeDocument/2006/relationships/slide" Target="slides/slide576.xml"/><Relationship Id="rId132" Type="http://schemas.openxmlformats.org/officeDocument/2006/relationships/slide" Target="slides/slide131.xml"/><Relationship Id="rId784" Type="http://schemas.openxmlformats.org/officeDocument/2006/relationships/slide" Target="slides/slide783.xml"/><Relationship Id="rId991" Type="http://schemas.openxmlformats.org/officeDocument/2006/relationships/slide" Target="slides/slide990.xml"/><Relationship Id="rId1067" Type="http://schemas.openxmlformats.org/officeDocument/2006/relationships/slide" Target="slides/slide1066.xml"/><Relationship Id="rId437" Type="http://schemas.openxmlformats.org/officeDocument/2006/relationships/slide" Target="slides/slide436.xml"/><Relationship Id="rId644" Type="http://schemas.openxmlformats.org/officeDocument/2006/relationships/slide" Target="slides/slide643.xml"/><Relationship Id="rId851" Type="http://schemas.openxmlformats.org/officeDocument/2006/relationships/slide" Target="slides/slide850.xml"/><Relationship Id="rId1274" Type="http://schemas.openxmlformats.org/officeDocument/2006/relationships/slide" Target="slides/slide1273.xml"/><Relationship Id="rId1481" Type="http://schemas.openxmlformats.org/officeDocument/2006/relationships/slide" Target="slides/slide1480.xml"/><Relationship Id="rId1579" Type="http://schemas.openxmlformats.org/officeDocument/2006/relationships/slide" Target="slides/slide1578.xml"/><Relationship Id="rId504" Type="http://schemas.openxmlformats.org/officeDocument/2006/relationships/slide" Target="slides/slide503.xml"/><Relationship Id="rId711" Type="http://schemas.openxmlformats.org/officeDocument/2006/relationships/slide" Target="slides/slide710.xml"/><Relationship Id="rId949" Type="http://schemas.openxmlformats.org/officeDocument/2006/relationships/slide" Target="slides/slide948.xml"/><Relationship Id="rId1134" Type="http://schemas.openxmlformats.org/officeDocument/2006/relationships/slide" Target="slides/slide1133.xml"/><Relationship Id="rId1341" Type="http://schemas.openxmlformats.org/officeDocument/2006/relationships/slide" Target="slides/slide1340.xml"/><Relationship Id="rId78" Type="http://schemas.openxmlformats.org/officeDocument/2006/relationships/slide" Target="slides/slide77.xml"/><Relationship Id="rId809" Type="http://schemas.openxmlformats.org/officeDocument/2006/relationships/slide" Target="slides/slide808.xml"/><Relationship Id="rId1201" Type="http://schemas.openxmlformats.org/officeDocument/2006/relationships/slide" Target="slides/slide1200.xml"/><Relationship Id="rId1439" Type="http://schemas.openxmlformats.org/officeDocument/2006/relationships/slide" Target="slides/slide1438.xml"/><Relationship Id="rId1646" Type="http://schemas.openxmlformats.org/officeDocument/2006/relationships/slide" Target="slides/slide1645.xml"/><Relationship Id="rId1506" Type="http://schemas.openxmlformats.org/officeDocument/2006/relationships/slide" Target="slides/slide1505.xml"/><Relationship Id="rId294" Type="http://schemas.openxmlformats.org/officeDocument/2006/relationships/slide" Target="slides/slide293.xml"/><Relationship Id="rId154" Type="http://schemas.openxmlformats.org/officeDocument/2006/relationships/slide" Target="slides/slide153.xml"/><Relationship Id="rId361" Type="http://schemas.openxmlformats.org/officeDocument/2006/relationships/slide" Target="slides/slide360.xml"/><Relationship Id="rId599" Type="http://schemas.openxmlformats.org/officeDocument/2006/relationships/slide" Target="slides/slide598.xml"/><Relationship Id="rId459" Type="http://schemas.openxmlformats.org/officeDocument/2006/relationships/slide" Target="slides/slide458.xml"/><Relationship Id="rId666" Type="http://schemas.openxmlformats.org/officeDocument/2006/relationships/slide" Target="slides/slide665.xml"/><Relationship Id="rId873" Type="http://schemas.openxmlformats.org/officeDocument/2006/relationships/slide" Target="slides/slide872.xml"/><Relationship Id="rId1089" Type="http://schemas.openxmlformats.org/officeDocument/2006/relationships/slide" Target="slides/slide1088.xml"/><Relationship Id="rId1296" Type="http://schemas.openxmlformats.org/officeDocument/2006/relationships/slide" Target="slides/slide1295.xml"/><Relationship Id="rId221" Type="http://schemas.openxmlformats.org/officeDocument/2006/relationships/slide" Target="slides/slide220.xml"/><Relationship Id="rId319" Type="http://schemas.openxmlformats.org/officeDocument/2006/relationships/slide" Target="slides/slide318.xml"/><Relationship Id="rId526" Type="http://schemas.openxmlformats.org/officeDocument/2006/relationships/slide" Target="slides/slide525.xml"/><Relationship Id="rId1156" Type="http://schemas.openxmlformats.org/officeDocument/2006/relationships/slide" Target="slides/slide1155.xml"/><Relationship Id="rId1363" Type="http://schemas.openxmlformats.org/officeDocument/2006/relationships/slide" Target="slides/slide1362.xml"/><Relationship Id="rId733" Type="http://schemas.openxmlformats.org/officeDocument/2006/relationships/slide" Target="slides/slide732.xml"/><Relationship Id="rId940" Type="http://schemas.openxmlformats.org/officeDocument/2006/relationships/slide" Target="slides/slide939.xml"/><Relationship Id="rId1016" Type="http://schemas.openxmlformats.org/officeDocument/2006/relationships/slide" Target="slides/slide1015.xml"/><Relationship Id="rId1570" Type="http://schemas.openxmlformats.org/officeDocument/2006/relationships/slide" Target="slides/slide1569.xml"/><Relationship Id="rId1668" Type="http://schemas.openxmlformats.org/officeDocument/2006/relationships/slide" Target="slides/slide1667.xml"/><Relationship Id="rId800" Type="http://schemas.openxmlformats.org/officeDocument/2006/relationships/slide" Target="slides/slide799.xml"/><Relationship Id="rId1223" Type="http://schemas.openxmlformats.org/officeDocument/2006/relationships/slide" Target="slides/slide1222.xml"/><Relationship Id="rId1430" Type="http://schemas.openxmlformats.org/officeDocument/2006/relationships/slide" Target="slides/slide1429.xml"/><Relationship Id="rId1528" Type="http://schemas.openxmlformats.org/officeDocument/2006/relationships/slide" Target="slides/slide1527.xml"/><Relationship Id="rId27" Type="http://schemas.openxmlformats.org/officeDocument/2006/relationships/slide" Target="slides/slide26.xml"/><Relationship Id="rId176" Type="http://schemas.openxmlformats.org/officeDocument/2006/relationships/slide" Target="slides/slide175.xml"/><Relationship Id="rId383" Type="http://schemas.openxmlformats.org/officeDocument/2006/relationships/slide" Target="slides/slide382.xml"/><Relationship Id="rId590" Type="http://schemas.openxmlformats.org/officeDocument/2006/relationships/slide" Target="slides/slide589.xml"/><Relationship Id="rId243" Type="http://schemas.openxmlformats.org/officeDocument/2006/relationships/slide" Target="slides/slide242.xml"/><Relationship Id="rId450" Type="http://schemas.openxmlformats.org/officeDocument/2006/relationships/slide" Target="slides/slide449.xml"/><Relationship Id="rId688" Type="http://schemas.openxmlformats.org/officeDocument/2006/relationships/slide" Target="slides/slide687.xml"/><Relationship Id="rId895" Type="http://schemas.openxmlformats.org/officeDocument/2006/relationships/slide" Target="slides/slide894.xml"/><Relationship Id="rId1080" Type="http://schemas.openxmlformats.org/officeDocument/2006/relationships/slide" Target="slides/slide1079.xml"/><Relationship Id="rId103" Type="http://schemas.openxmlformats.org/officeDocument/2006/relationships/slide" Target="slides/slide102.xml"/><Relationship Id="rId310" Type="http://schemas.openxmlformats.org/officeDocument/2006/relationships/slide" Target="slides/slide309.xml"/><Relationship Id="rId548" Type="http://schemas.openxmlformats.org/officeDocument/2006/relationships/slide" Target="slides/slide547.xml"/><Relationship Id="rId755" Type="http://schemas.openxmlformats.org/officeDocument/2006/relationships/slide" Target="slides/slide754.xml"/><Relationship Id="rId962" Type="http://schemas.openxmlformats.org/officeDocument/2006/relationships/slide" Target="slides/slide961.xml"/><Relationship Id="rId1178" Type="http://schemas.openxmlformats.org/officeDocument/2006/relationships/slide" Target="slides/slide1177.xml"/><Relationship Id="rId1385" Type="http://schemas.openxmlformats.org/officeDocument/2006/relationships/slide" Target="slides/slide1384.xml"/><Relationship Id="rId1592" Type="http://schemas.openxmlformats.org/officeDocument/2006/relationships/slide" Target="slides/slide1591.xml"/><Relationship Id="rId91" Type="http://schemas.openxmlformats.org/officeDocument/2006/relationships/slide" Target="slides/slide90.xml"/><Relationship Id="rId187" Type="http://schemas.openxmlformats.org/officeDocument/2006/relationships/slide" Target="slides/slide186.xml"/><Relationship Id="rId394" Type="http://schemas.openxmlformats.org/officeDocument/2006/relationships/slide" Target="slides/slide393.xml"/><Relationship Id="rId408" Type="http://schemas.openxmlformats.org/officeDocument/2006/relationships/slide" Target="slides/slide407.xml"/><Relationship Id="rId615" Type="http://schemas.openxmlformats.org/officeDocument/2006/relationships/slide" Target="slides/slide614.xml"/><Relationship Id="rId822" Type="http://schemas.openxmlformats.org/officeDocument/2006/relationships/slide" Target="slides/slide821.xml"/><Relationship Id="rId1038" Type="http://schemas.openxmlformats.org/officeDocument/2006/relationships/slide" Target="slides/slide1037.xml"/><Relationship Id="rId1245" Type="http://schemas.openxmlformats.org/officeDocument/2006/relationships/slide" Target="slides/slide1244.xml"/><Relationship Id="rId1452" Type="http://schemas.openxmlformats.org/officeDocument/2006/relationships/slide" Target="slides/slide1451.xml"/><Relationship Id="rId254" Type="http://schemas.openxmlformats.org/officeDocument/2006/relationships/slide" Target="slides/slide253.xml"/><Relationship Id="rId699" Type="http://schemas.openxmlformats.org/officeDocument/2006/relationships/slide" Target="slides/slide698.xml"/><Relationship Id="rId1091" Type="http://schemas.openxmlformats.org/officeDocument/2006/relationships/slide" Target="slides/slide1090.xml"/><Relationship Id="rId1105" Type="http://schemas.openxmlformats.org/officeDocument/2006/relationships/slide" Target="slides/slide1104.xml"/><Relationship Id="rId1312" Type="http://schemas.openxmlformats.org/officeDocument/2006/relationships/slide" Target="slides/slide1311.xml"/><Relationship Id="rId49" Type="http://schemas.openxmlformats.org/officeDocument/2006/relationships/slide" Target="slides/slide48.xml"/><Relationship Id="rId114" Type="http://schemas.openxmlformats.org/officeDocument/2006/relationships/slide" Target="slides/slide113.xml"/><Relationship Id="rId461" Type="http://schemas.openxmlformats.org/officeDocument/2006/relationships/slide" Target="slides/slide460.xml"/><Relationship Id="rId559" Type="http://schemas.openxmlformats.org/officeDocument/2006/relationships/slide" Target="slides/slide558.xml"/><Relationship Id="rId766" Type="http://schemas.openxmlformats.org/officeDocument/2006/relationships/slide" Target="slides/slide765.xml"/><Relationship Id="rId1189" Type="http://schemas.openxmlformats.org/officeDocument/2006/relationships/slide" Target="slides/slide1188.xml"/><Relationship Id="rId1396" Type="http://schemas.openxmlformats.org/officeDocument/2006/relationships/slide" Target="slides/slide1395.xml"/><Relationship Id="rId1617" Type="http://schemas.openxmlformats.org/officeDocument/2006/relationships/slide" Target="slides/slide1616.xml"/><Relationship Id="rId198" Type="http://schemas.openxmlformats.org/officeDocument/2006/relationships/slide" Target="slides/slide197.xml"/><Relationship Id="rId321" Type="http://schemas.openxmlformats.org/officeDocument/2006/relationships/slide" Target="slides/slide320.xml"/><Relationship Id="rId419" Type="http://schemas.openxmlformats.org/officeDocument/2006/relationships/slide" Target="slides/slide418.xml"/><Relationship Id="rId626" Type="http://schemas.openxmlformats.org/officeDocument/2006/relationships/slide" Target="slides/slide625.xml"/><Relationship Id="rId973" Type="http://schemas.openxmlformats.org/officeDocument/2006/relationships/slide" Target="slides/slide972.xml"/><Relationship Id="rId1049" Type="http://schemas.openxmlformats.org/officeDocument/2006/relationships/slide" Target="slides/slide1048.xml"/><Relationship Id="rId1256" Type="http://schemas.openxmlformats.org/officeDocument/2006/relationships/slide" Target="slides/slide1255.xml"/><Relationship Id="rId833" Type="http://schemas.openxmlformats.org/officeDocument/2006/relationships/slide" Target="slides/slide832.xml"/><Relationship Id="rId1116" Type="http://schemas.openxmlformats.org/officeDocument/2006/relationships/slide" Target="slides/slide1115.xml"/><Relationship Id="rId1463" Type="http://schemas.openxmlformats.org/officeDocument/2006/relationships/slide" Target="slides/slide1462.xml"/><Relationship Id="rId1670" Type="http://schemas.openxmlformats.org/officeDocument/2006/relationships/slide" Target="slides/slide1669.xml"/><Relationship Id="rId265" Type="http://schemas.openxmlformats.org/officeDocument/2006/relationships/slide" Target="slides/slide264.xml"/><Relationship Id="rId472" Type="http://schemas.openxmlformats.org/officeDocument/2006/relationships/slide" Target="slides/slide471.xml"/><Relationship Id="rId900" Type="http://schemas.openxmlformats.org/officeDocument/2006/relationships/slide" Target="slides/slide899.xml"/><Relationship Id="rId1323" Type="http://schemas.openxmlformats.org/officeDocument/2006/relationships/slide" Target="slides/slide1322.xml"/><Relationship Id="rId1530" Type="http://schemas.openxmlformats.org/officeDocument/2006/relationships/slide" Target="slides/slide1529.xml"/><Relationship Id="rId1628" Type="http://schemas.openxmlformats.org/officeDocument/2006/relationships/slide" Target="slides/slide1627.xml"/><Relationship Id="rId125" Type="http://schemas.openxmlformats.org/officeDocument/2006/relationships/slide" Target="slides/slide124.xml"/><Relationship Id="rId332" Type="http://schemas.openxmlformats.org/officeDocument/2006/relationships/slide" Target="slides/slide331.xml"/><Relationship Id="rId777" Type="http://schemas.openxmlformats.org/officeDocument/2006/relationships/slide" Target="slides/slide776.xml"/><Relationship Id="rId984" Type="http://schemas.openxmlformats.org/officeDocument/2006/relationships/slide" Target="slides/slide983.xml"/><Relationship Id="rId637" Type="http://schemas.openxmlformats.org/officeDocument/2006/relationships/slide" Target="slides/slide636.xml"/><Relationship Id="rId844" Type="http://schemas.openxmlformats.org/officeDocument/2006/relationships/slide" Target="slides/slide843.xml"/><Relationship Id="rId1267" Type="http://schemas.openxmlformats.org/officeDocument/2006/relationships/slide" Target="slides/slide1266.xml"/><Relationship Id="rId1474" Type="http://schemas.openxmlformats.org/officeDocument/2006/relationships/slide" Target="slides/slide1473.xml"/><Relationship Id="rId1681" Type="http://schemas.openxmlformats.org/officeDocument/2006/relationships/slide" Target="slides/slide1680.xml"/><Relationship Id="rId276" Type="http://schemas.openxmlformats.org/officeDocument/2006/relationships/slide" Target="slides/slide275.xml"/><Relationship Id="rId483" Type="http://schemas.openxmlformats.org/officeDocument/2006/relationships/slide" Target="slides/slide482.xml"/><Relationship Id="rId690" Type="http://schemas.openxmlformats.org/officeDocument/2006/relationships/slide" Target="slides/slide689.xml"/><Relationship Id="rId704" Type="http://schemas.openxmlformats.org/officeDocument/2006/relationships/slide" Target="slides/slide703.xml"/><Relationship Id="rId911" Type="http://schemas.openxmlformats.org/officeDocument/2006/relationships/slide" Target="slides/slide910.xml"/><Relationship Id="rId1127" Type="http://schemas.openxmlformats.org/officeDocument/2006/relationships/slide" Target="slides/slide1126.xml"/><Relationship Id="rId1334" Type="http://schemas.openxmlformats.org/officeDocument/2006/relationships/slide" Target="slides/slide1333.xml"/><Relationship Id="rId1541" Type="http://schemas.openxmlformats.org/officeDocument/2006/relationships/slide" Target="slides/slide1540.xml"/><Relationship Id="rId40" Type="http://schemas.openxmlformats.org/officeDocument/2006/relationships/slide" Target="slides/slide39.xml"/><Relationship Id="rId136" Type="http://schemas.openxmlformats.org/officeDocument/2006/relationships/slide" Target="slides/slide135.xml"/><Relationship Id="rId343" Type="http://schemas.openxmlformats.org/officeDocument/2006/relationships/slide" Target="slides/slide342.xml"/><Relationship Id="rId550" Type="http://schemas.openxmlformats.org/officeDocument/2006/relationships/slide" Target="slides/slide549.xml"/><Relationship Id="rId788" Type="http://schemas.openxmlformats.org/officeDocument/2006/relationships/slide" Target="slides/slide787.xml"/><Relationship Id="rId995" Type="http://schemas.openxmlformats.org/officeDocument/2006/relationships/slide" Target="slides/slide994.xml"/><Relationship Id="rId1180" Type="http://schemas.openxmlformats.org/officeDocument/2006/relationships/slide" Target="slides/slide1179.xml"/><Relationship Id="rId1401" Type="http://schemas.openxmlformats.org/officeDocument/2006/relationships/slide" Target="slides/slide1400.xml"/><Relationship Id="rId1639" Type="http://schemas.openxmlformats.org/officeDocument/2006/relationships/slide" Target="slides/slide1638.xml"/><Relationship Id="rId203" Type="http://schemas.openxmlformats.org/officeDocument/2006/relationships/slide" Target="slides/slide202.xml"/><Relationship Id="rId648" Type="http://schemas.openxmlformats.org/officeDocument/2006/relationships/slide" Target="slides/slide647.xml"/><Relationship Id="rId855" Type="http://schemas.openxmlformats.org/officeDocument/2006/relationships/slide" Target="slides/slide854.xml"/><Relationship Id="rId1040" Type="http://schemas.openxmlformats.org/officeDocument/2006/relationships/slide" Target="slides/slide1039.xml"/><Relationship Id="rId1278" Type="http://schemas.openxmlformats.org/officeDocument/2006/relationships/slide" Target="slides/slide1277.xml"/><Relationship Id="rId1485" Type="http://schemas.openxmlformats.org/officeDocument/2006/relationships/slide" Target="slides/slide1484.xml"/><Relationship Id="rId1692" Type="http://schemas.openxmlformats.org/officeDocument/2006/relationships/slide" Target="slides/slide1691.xml"/><Relationship Id="rId1706" Type="http://schemas.openxmlformats.org/officeDocument/2006/relationships/theme" Target="theme/theme1.xml"/><Relationship Id="rId287" Type="http://schemas.openxmlformats.org/officeDocument/2006/relationships/slide" Target="slides/slide286.xml"/><Relationship Id="rId410" Type="http://schemas.openxmlformats.org/officeDocument/2006/relationships/slide" Target="slides/slide409.xml"/><Relationship Id="rId494" Type="http://schemas.openxmlformats.org/officeDocument/2006/relationships/slide" Target="slides/slide493.xml"/><Relationship Id="rId508" Type="http://schemas.openxmlformats.org/officeDocument/2006/relationships/slide" Target="slides/slide507.xml"/><Relationship Id="rId715" Type="http://schemas.openxmlformats.org/officeDocument/2006/relationships/slide" Target="slides/slide714.xml"/><Relationship Id="rId922" Type="http://schemas.openxmlformats.org/officeDocument/2006/relationships/slide" Target="slides/slide921.xml"/><Relationship Id="rId1138" Type="http://schemas.openxmlformats.org/officeDocument/2006/relationships/slide" Target="slides/slide1137.xml"/><Relationship Id="rId1345" Type="http://schemas.openxmlformats.org/officeDocument/2006/relationships/slide" Target="slides/slide1344.xml"/><Relationship Id="rId1552" Type="http://schemas.openxmlformats.org/officeDocument/2006/relationships/slide" Target="slides/slide1551.xml"/><Relationship Id="rId147" Type="http://schemas.openxmlformats.org/officeDocument/2006/relationships/slide" Target="slides/slide146.xml"/><Relationship Id="rId354" Type="http://schemas.openxmlformats.org/officeDocument/2006/relationships/slide" Target="slides/slide353.xml"/><Relationship Id="rId799" Type="http://schemas.openxmlformats.org/officeDocument/2006/relationships/slide" Target="slides/slide798.xml"/><Relationship Id="rId1191" Type="http://schemas.openxmlformats.org/officeDocument/2006/relationships/slide" Target="slides/slide1190.xml"/><Relationship Id="rId1205" Type="http://schemas.openxmlformats.org/officeDocument/2006/relationships/slide" Target="slides/slide1204.xml"/><Relationship Id="rId51" Type="http://schemas.openxmlformats.org/officeDocument/2006/relationships/slide" Target="slides/slide50.xml"/><Relationship Id="rId561" Type="http://schemas.openxmlformats.org/officeDocument/2006/relationships/slide" Target="slides/slide560.xml"/><Relationship Id="rId659" Type="http://schemas.openxmlformats.org/officeDocument/2006/relationships/slide" Target="slides/slide658.xml"/><Relationship Id="rId866" Type="http://schemas.openxmlformats.org/officeDocument/2006/relationships/slide" Target="slides/slide865.xml"/><Relationship Id="rId1289" Type="http://schemas.openxmlformats.org/officeDocument/2006/relationships/slide" Target="slides/slide1288.xml"/><Relationship Id="rId1412" Type="http://schemas.openxmlformats.org/officeDocument/2006/relationships/slide" Target="slides/slide1411.xml"/><Relationship Id="rId1496" Type="http://schemas.openxmlformats.org/officeDocument/2006/relationships/slide" Target="slides/slide1495.xml"/><Relationship Id="rId214" Type="http://schemas.openxmlformats.org/officeDocument/2006/relationships/slide" Target="slides/slide213.xml"/><Relationship Id="rId298" Type="http://schemas.openxmlformats.org/officeDocument/2006/relationships/slide" Target="slides/slide297.xml"/><Relationship Id="rId421" Type="http://schemas.openxmlformats.org/officeDocument/2006/relationships/slide" Target="slides/slide420.xml"/><Relationship Id="rId519" Type="http://schemas.openxmlformats.org/officeDocument/2006/relationships/slide" Target="slides/slide518.xml"/><Relationship Id="rId1051" Type="http://schemas.openxmlformats.org/officeDocument/2006/relationships/slide" Target="slides/slide1050.xml"/><Relationship Id="rId1149" Type="http://schemas.openxmlformats.org/officeDocument/2006/relationships/slide" Target="slides/slide1148.xml"/><Relationship Id="rId1356" Type="http://schemas.openxmlformats.org/officeDocument/2006/relationships/slide" Target="slides/slide1355.xml"/><Relationship Id="rId158" Type="http://schemas.openxmlformats.org/officeDocument/2006/relationships/slide" Target="slides/slide157.xml"/><Relationship Id="rId726" Type="http://schemas.openxmlformats.org/officeDocument/2006/relationships/slide" Target="slides/slide725.xml"/><Relationship Id="rId933" Type="http://schemas.openxmlformats.org/officeDocument/2006/relationships/slide" Target="slides/slide932.xml"/><Relationship Id="rId1009" Type="http://schemas.openxmlformats.org/officeDocument/2006/relationships/slide" Target="slides/slide1008.xml"/><Relationship Id="rId1563" Type="http://schemas.openxmlformats.org/officeDocument/2006/relationships/slide" Target="slides/slide1562.xml"/><Relationship Id="rId62" Type="http://schemas.openxmlformats.org/officeDocument/2006/relationships/slide" Target="slides/slide61.xml"/><Relationship Id="rId365" Type="http://schemas.openxmlformats.org/officeDocument/2006/relationships/slide" Target="slides/slide364.xml"/><Relationship Id="rId572" Type="http://schemas.openxmlformats.org/officeDocument/2006/relationships/slide" Target="slides/slide571.xml"/><Relationship Id="rId1216" Type="http://schemas.openxmlformats.org/officeDocument/2006/relationships/slide" Target="slides/slide1215.xml"/><Relationship Id="rId1423" Type="http://schemas.openxmlformats.org/officeDocument/2006/relationships/slide" Target="slides/slide1422.xml"/><Relationship Id="rId1630" Type="http://schemas.openxmlformats.org/officeDocument/2006/relationships/slide" Target="slides/slide1629.xml"/><Relationship Id="rId225" Type="http://schemas.openxmlformats.org/officeDocument/2006/relationships/slide" Target="slides/slide224.xml"/><Relationship Id="rId432" Type="http://schemas.openxmlformats.org/officeDocument/2006/relationships/slide" Target="slides/slide431.xml"/><Relationship Id="rId877" Type="http://schemas.openxmlformats.org/officeDocument/2006/relationships/slide" Target="slides/slide876.xml"/><Relationship Id="rId1062" Type="http://schemas.openxmlformats.org/officeDocument/2006/relationships/slide" Target="slides/slide1061.xml"/><Relationship Id="rId737" Type="http://schemas.openxmlformats.org/officeDocument/2006/relationships/slide" Target="slides/slide736.xml"/><Relationship Id="rId944" Type="http://schemas.openxmlformats.org/officeDocument/2006/relationships/slide" Target="slides/slide943.xml"/><Relationship Id="rId1367" Type="http://schemas.openxmlformats.org/officeDocument/2006/relationships/slide" Target="slides/slide1366.xml"/><Relationship Id="rId1574" Type="http://schemas.openxmlformats.org/officeDocument/2006/relationships/slide" Target="slides/slide1573.xml"/><Relationship Id="rId73" Type="http://schemas.openxmlformats.org/officeDocument/2006/relationships/slide" Target="slides/slide72.xml"/><Relationship Id="rId169" Type="http://schemas.openxmlformats.org/officeDocument/2006/relationships/slide" Target="slides/slide168.xml"/><Relationship Id="rId376" Type="http://schemas.openxmlformats.org/officeDocument/2006/relationships/slide" Target="slides/slide375.xml"/><Relationship Id="rId583" Type="http://schemas.openxmlformats.org/officeDocument/2006/relationships/slide" Target="slides/slide582.xml"/><Relationship Id="rId790" Type="http://schemas.openxmlformats.org/officeDocument/2006/relationships/slide" Target="slides/slide789.xml"/><Relationship Id="rId804" Type="http://schemas.openxmlformats.org/officeDocument/2006/relationships/slide" Target="slides/slide803.xml"/><Relationship Id="rId1227" Type="http://schemas.openxmlformats.org/officeDocument/2006/relationships/slide" Target="slides/slide1226.xml"/><Relationship Id="rId1434" Type="http://schemas.openxmlformats.org/officeDocument/2006/relationships/slide" Target="slides/slide1433.xml"/><Relationship Id="rId1641" Type="http://schemas.openxmlformats.org/officeDocument/2006/relationships/slide" Target="slides/slide1640.xml"/><Relationship Id="rId4" Type="http://schemas.openxmlformats.org/officeDocument/2006/relationships/slide" Target="slides/slide3.xml"/><Relationship Id="rId236" Type="http://schemas.openxmlformats.org/officeDocument/2006/relationships/slide" Target="slides/slide235.xml"/><Relationship Id="rId443" Type="http://schemas.openxmlformats.org/officeDocument/2006/relationships/slide" Target="slides/slide442.xml"/><Relationship Id="rId650" Type="http://schemas.openxmlformats.org/officeDocument/2006/relationships/slide" Target="slides/slide649.xml"/><Relationship Id="rId888" Type="http://schemas.openxmlformats.org/officeDocument/2006/relationships/slide" Target="slides/slide887.xml"/><Relationship Id="rId1073" Type="http://schemas.openxmlformats.org/officeDocument/2006/relationships/slide" Target="slides/slide1072.xml"/><Relationship Id="rId1280" Type="http://schemas.openxmlformats.org/officeDocument/2006/relationships/slide" Target="slides/slide1279.xml"/><Relationship Id="rId1501" Type="http://schemas.openxmlformats.org/officeDocument/2006/relationships/slide" Target="slides/slide1500.xml"/><Relationship Id="rId303" Type="http://schemas.openxmlformats.org/officeDocument/2006/relationships/slide" Target="slides/slide302.xml"/><Relationship Id="rId748" Type="http://schemas.openxmlformats.org/officeDocument/2006/relationships/slide" Target="slides/slide747.xml"/><Relationship Id="rId955" Type="http://schemas.openxmlformats.org/officeDocument/2006/relationships/slide" Target="slides/slide954.xml"/><Relationship Id="rId1140" Type="http://schemas.openxmlformats.org/officeDocument/2006/relationships/slide" Target="slides/slide1139.xml"/><Relationship Id="rId1378" Type="http://schemas.openxmlformats.org/officeDocument/2006/relationships/slide" Target="slides/slide1377.xml"/><Relationship Id="rId1585" Type="http://schemas.openxmlformats.org/officeDocument/2006/relationships/slide" Target="slides/slide1584.xml"/><Relationship Id="rId84" Type="http://schemas.openxmlformats.org/officeDocument/2006/relationships/slide" Target="slides/slide83.xml"/><Relationship Id="rId387" Type="http://schemas.openxmlformats.org/officeDocument/2006/relationships/slide" Target="slides/slide386.xml"/><Relationship Id="rId510" Type="http://schemas.openxmlformats.org/officeDocument/2006/relationships/slide" Target="slides/slide509.xml"/><Relationship Id="rId594" Type="http://schemas.openxmlformats.org/officeDocument/2006/relationships/slide" Target="slides/slide593.xml"/><Relationship Id="rId608" Type="http://schemas.openxmlformats.org/officeDocument/2006/relationships/slide" Target="slides/slide607.xml"/><Relationship Id="rId815" Type="http://schemas.openxmlformats.org/officeDocument/2006/relationships/slide" Target="slides/slide814.xml"/><Relationship Id="rId1238" Type="http://schemas.openxmlformats.org/officeDocument/2006/relationships/slide" Target="slides/slide1237.xml"/><Relationship Id="rId1445" Type="http://schemas.openxmlformats.org/officeDocument/2006/relationships/slide" Target="slides/slide1444.xml"/><Relationship Id="rId1652" Type="http://schemas.openxmlformats.org/officeDocument/2006/relationships/slide" Target="slides/slide1651.xml"/><Relationship Id="rId247" Type="http://schemas.openxmlformats.org/officeDocument/2006/relationships/slide" Target="slides/slide246.xml"/><Relationship Id="rId899" Type="http://schemas.openxmlformats.org/officeDocument/2006/relationships/slide" Target="slides/slide898.xml"/><Relationship Id="rId1000" Type="http://schemas.openxmlformats.org/officeDocument/2006/relationships/slide" Target="slides/slide999.xml"/><Relationship Id="rId1084" Type="http://schemas.openxmlformats.org/officeDocument/2006/relationships/slide" Target="slides/slide1083.xml"/><Relationship Id="rId1305" Type="http://schemas.openxmlformats.org/officeDocument/2006/relationships/slide" Target="slides/slide1304.xml"/><Relationship Id="rId107" Type="http://schemas.openxmlformats.org/officeDocument/2006/relationships/slide" Target="slides/slide106.xml"/><Relationship Id="rId454" Type="http://schemas.openxmlformats.org/officeDocument/2006/relationships/slide" Target="slides/slide453.xml"/><Relationship Id="rId661" Type="http://schemas.openxmlformats.org/officeDocument/2006/relationships/slide" Target="slides/slide660.xml"/><Relationship Id="rId759" Type="http://schemas.openxmlformats.org/officeDocument/2006/relationships/slide" Target="slides/slide758.xml"/><Relationship Id="rId966" Type="http://schemas.openxmlformats.org/officeDocument/2006/relationships/slide" Target="slides/slide965.xml"/><Relationship Id="rId1291" Type="http://schemas.openxmlformats.org/officeDocument/2006/relationships/slide" Target="slides/slide1290.xml"/><Relationship Id="rId1389" Type="http://schemas.openxmlformats.org/officeDocument/2006/relationships/slide" Target="slides/slide1388.xml"/><Relationship Id="rId1512" Type="http://schemas.openxmlformats.org/officeDocument/2006/relationships/slide" Target="slides/slide1511.xml"/><Relationship Id="rId1596" Type="http://schemas.openxmlformats.org/officeDocument/2006/relationships/slide" Target="slides/slide1595.xml"/><Relationship Id="rId11" Type="http://schemas.openxmlformats.org/officeDocument/2006/relationships/slide" Target="slides/slide10.xml"/><Relationship Id="rId314" Type="http://schemas.openxmlformats.org/officeDocument/2006/relationships/slide" Target="slides/slide313.xml"/><Relationship Id="rId398" Type="http://schemas.openxmlformats.org/officeDocument/2006/relationships/slide" Target="slides/slide397.xml"/><Relationship Id="rId521" Type="http://schemas.openxmlformats.org/officeDocument/2006/relationships/slide" Target="slides/slide520.xml"/><Relationship Id="rId619" Type="http://schemas.openxmlformats.org/officeDocument/2006/relationships/slide" Target="slides/slide618.xml"/><Relationship Id="rId1151" Type="http://schemas.openxmlformats.org/officeDocument/2006/relationships/slide" Target="slides/slide1150.xml"/><Relationship Id="rId1249" Type="http://schemas.openxmlformats.org/officeDocument/2006/relationships/slide" Target="slides/slide1248.xml"/><Relationship Id="rId95" Type="http://schemas.openxmlformats.org/officeDocument/2006/relationships/slide" Target="slides/slide94.xml"/><Relationship Id="rId160" Type="http://schemas.openxmlformats.org/officeDocument/2006/relationships/slide" Target="slides/slide159.xml"/><Relationship Id="rId826" Type="http://schemas.openxmlformats.org/officeDocument/2006/relationships/slide" Target="slides/slide825.xml"/><Relationship Id="rId1011" Type="http://schemas.openxmlformats.org/officeDocument/2006/relationships/slide" Target="slides/slide1010.xml"/><Relationship Id="rId1109" Type="http://schemas.openxmlformats.org/officeDocument/2006/relationships/slide" Target="slides/slide1108.xml"/><Relationship Id="rId1456" Type="http://schemas.openxmlformats.org/officeDocument/2006/relationships/slide" Target="slides/slide1455.xml"/><Relationship Id="rId1663" Type="http://schemas.openxmlformats.org/officeDocument/2006/relationships/slide" Target="slides/slide1662.xml"/><Relationship Id="rId258" Type="http://schemas.openxmlformats.org/officeDocument/2006/relationships/slide" Target="slides/slide257.xml"/><Relationship Id="rId465" Type="http://schemas.openxmlformats.org/officeDocument/2006/relationships/slide" Target="slides/slide464.xml"/><Relationship Id="rId672" Type="http://schemas.openxmlformats.org/officeDocument/2006/relationships/slide" Target="slides/slide671.xml"/><Relationship Id="rId1095" Type="http://schemas.openxmlformats.org/officeDocument/2006/relationships/slide" Target="slides/slide1094.xml"/><Relationship Id="rId1316" Type="http://schemas.openxmlformats.org/officeDocument/2006/relationships/slide" Target="slides/slide1315.xml"/><Relationship Id="rId1523" Type="http://schemas.openxmlformats.org/officeDocument/2006/relationships/slide" Target="slides/slide1522.xml"/><Relationship Id="rId22" Type="http://schemas.openxmlformats.org/officeDocument/2006/relationships/slide" Target="slides/slide21.xml"/><Relationship Id="rId118" Type="http://schemas.openxmlformats.org/officeDocument/2006/relationships/slide" Target="slides/slide117.xml"/><Relationship Id="rId325" Type="http://schemas.openxmlformats.org/officeDocument/2006/relationships/slide" Target="slides/slide324.xml"/><Relationship Id="rId532" Type="http://schemas.openxmlformats.org/officeDocument/2006/relationships/slide" Target="slides/slide531.xml"/><Relationship Id="rId977" Type="http://schemas.openxmlformats.org/officeDocument/2006/relationships/slide" Target="slides/slide976.xml"/><Relationship Id="rId1162" Type="http://schemas.openxmlformats.org/officeDocument/2006/relationships/slide" Target="slides/slide1161.xml"/><Relationship Id="rId171" Type="http://schemas.openxmlformats.org/officeDocument/2006/relationships/slide" Target="slides/slide170.xml"/><Relationship Id="rId837" Type="http://schemas.openxmlformats.org/officeDocument/2006/relationships/slide" Target="slides/slide836.xml"/><Relationship Id="rId1022" Type="http://schemas.openxmlformats.org/officeDocument/2006/relationships/slide" Target="slides/slide1021.xml"/><Relationship Id="rId1467" Type="http://schemas.openxmlformats.org/officeDocument/2006/relationships/slide" Target="slides/slide1466.xml"/><Relationship Id="rId1674" Type="http://schemas.openxmlformats.org/officeDocument/2006/relationships/slide" Target="slides/slide1673.xml"/><Relationship Id="rId269" Type="http://schemas.openxmlformats.org/officeDocument/2006/relationships/slide" Target="slides/slide268.xml"/><Relationship Id="rId476" Type="http://schemas.openxmlformats.org/officeDocument/2006/relationships/slide" Target="slides/slide475.xml"/><Relationship Id="rId683" Type="http://schemas.openxmlformats.org/officeDocument/2006/relationships/slide" Target="slides/slide682.xml"/><Relationship Id="rId890" Type="http://schemas.openxmlformats.org/officeDocument/2006/relationships/slide" Target="slides/slide889.xml"/><Relationship Id="rId904" Type="http://schemas.openxmlformats.org/officeDocument/2006/relationships/slide" Target="slides/slide903.xml"/><Relationship Id="rId1327" Type="http://schemas.openxmlformats.org/officeDocument/2006/relationships/slide" Target="slides/slide1326.xml"/><Relationship Id="rId1534" Type="http://schemas.openxmlformats.org/officeDocument/2006/relationships/slide" Target="slides/slide1533.xml"/><Relationship Id="rId33" Type="http://schemas.openxmlformats.org/officeDocument/2006/relationships/slide" Target="slides/slide32.xml"/><Relationship Id="rId129" Type="http://schemas.openxmlformats.org/officeDocument/2006/relationships/slide" Target="slides/slide128.xml"/><Relationship Id="rId336" Type="http://schemas.openxmlformats.org/officeDocument/2006/relationships/slide" Target="slides/slide335.xml"/><Relationship Id="rId543" Type="http://schemas.openxmlformats.org/officeDocument/2006/relationships/slide" Target="slides/slide542.xml"/><Relationship Id="rId988" Type="http://schemas.openxmlformats.org/officeDocument/2006/relationships/slide" Target="slides/slide987.xml"/><Relationship Id="rId1173" Type="http://schemas.openxmlformats.org/officeDocument/2006/relationships/slide" Target="slides/slide1172.xml"/><Relationship Id="rId1380" Type="http://schemas.openxmlformats.org/officeDocument/2006/relationships/slide" Target="slides/slide1379.xml"/><Relationship Id="rId1601" Type="http://schemas.openxmlformats.org/officeDocument/2006/relationships/slide" Target="slides/slide1600.xml"/><Relationship Id="rId182" Type="http://schemas.openxmlformats.org/officeDocument/2006/relationships/slide" Target="slides/slide181.xml"/><Relationship Id="rId403" Type="http://schemas.openxmlformats.org/officeDocument/2006/relationships/slide" Target="slides/slide402.xml"/><Relationship Id="rId750" Type="http://schemas.openxmlformats.org/officeDocument/2006/relationships/slide" Target="slides/slide749.xml"/><Relationship Id="rId848" Type="http://schemas.openxmlformats.org/officeDocument/2006/relationships/slide" Target="slides/slide847.xml"/><Relationship Id="rId1033" Type="http://schemas.openxmlformats.org/officeDocument/2006/relationships/slide" Target="slides/slide1032.xml"/><Relationship Id="rId1478" Type="http://schemas.openxmlformats.org/officeDocument/2006/relationships/slide" Target="slides/slide1477.xml"/><Relationship Id="rId1685" Type="http://schemas.openxmlformats.org/officeDocument/2006/relationships/slide" Target="slides/slide1684.xml"/><Relationship Id="rId487" Type="http://schemas.openxmlformats.org/officeDocument/2006/relationships/slide" Target="slides/slide486.xml"/><Relationship Id="rId610" Type="http://schemas.openxmlformats.org/officeDocument/2006/relationships/slide" Target="slides/slide609.xml"/><Relationship Id="rId694" Type="http://schemas.openxmlformats.org/officeDocument/2006/relationships/slide" Target="slides/slide693.xml"/><Relationship Id="rId708" Type="http://schemas.openxmlformats.org/officeDocument/2006/relationships/slide" Target="slides/slide707.xml"/><Relationship Id="rId915" Type="http://schemas.openxmlformats.org/officeDocument/2006/relationships/slide" Target="slides/slide914.xml"/><Relationship Id="rId1240" Type="http://schemas.openxmlformats.org/officeDocument/2006/relationships/slide" Target="slides/slide1239.xml"/><Relationship Id="rId1338" Type="http://schemas.openxmlformats.org/officeDocument/2006/relationships/slide" Target="slides/slide1337.xml"/><Relationship Id="rId1545" Type="http://schemas.openxmlformats.org/officeDocument/2006/relationships/slide" Target="slides/slide1544.xml"/><Relationship Id="rId347" Type="http://schemas.openxmlformats.org/officeDocument/2006/relationships/slide" Target="slides/slide346.xml"/><Relationship Id="rId999" Type="http://schemas.openxmlformats.org/officeDocument/2006/relationships/slide" Target="slides/slide998.xml"/><Relationship Id="rId1100" Type="http://schemas.openxmlformats.org/officeDocument/2006/relationships/slide" Target="slides/slide1099.xml"/><Relationship Id="rId1184" Type="http://schemas.openxmlformats.org/officeDocument/2006/relationships/slide" Target="slides/slide1183.xml"/><Relationship Id="rId1405" Type="http://schemas.openxmlformats.org/officeDocument/2006/relationships/slide" Target="slides/slide1404.xml"/><Relationship Id="rId44" Type="http://schemas.openxmlformats.org/officeDocument/2006/relationships/slide" Target="slides/slide43.xml"/><Relationship Id="rId554" Type="http://schemas.openxmlformats.org/officeDocument/2006/relationships/slide" Target="slides/slide553.xml"/><Relationship Id="rId761" Type="http://schemas.openxmlformats.org/officeDocument/2006/relationships/slide" Target="slides/slide760.xml"/><Relationship Id="rId859" Type="http://schemas.openxmlformats.org/officeDocument/2006/relationships/slide" Target="slides/slide858.xml"/><Relationship Id="rId1391" Type="http://schemas.openxmlformats.org/officeDocument/2006/relationships/slide" Target="slides/slide1390.xml"/><Relationship Id="rId1489" Type="http://schemas.openxmlformats.org/officeDocument/2006/relationships/slide" Target="slides/slide1488.xml"/><Relationship Id="rId1612" Type="http://schemas.openxmlformats.org/officeDocument/2006/relationships/slide" Target="slides/slide1611.xml"/><Relationship Id="rId1696" Type="http://schemas.openxmlformats.org/officeDocument/2006/relationships/slide" Target="slides/slide1695.xml"/><Relationship Id="rId193" Type="http://schemas.openxmlformats.org/officeDocument/2006/relationships/slide" Target="slides/slide192.xml"/><Relationship Id="rId207" Type="http://schemas.openxmlformats.org/officeDocument/2006/relationships/slide" Target="slides/slide206.xml"/><Relationship Id="rId414" Type="http://schemas.openxmlformats.org/officeDocument/2006/relationships/slide" Target="slides/slide413.xml"/><Relationship Id="rId498" Type="http://schemas.openxmlformats.org/officeDocument/2006/relationships/slide" Target="slides/slide497.xml"/><Relationship Id="rId621" Type="http://schemas.openxmlformats.org/officeDocument/2006/relationships/slide" Target="slides/slide620.xml"/><Relationship Id="rId1044" Type="http://schemas.openxmlformats.org/officeDocument/2006/relationships/slide" Target="slides/slide1043.xml"/><Relationship Id="rId1251" Type="http://schemas.openxmlformats.org/officeDocument/2006/relationships/slide" Target="slides/slide1250.xml"/><Relationship Id="rId1349" Type="http://schemas.openxmlformats.org/officeDocument/2006/relationships/slide" Target="slides/slide1348.xml"/><Relationship Id="rId260" Type="http://schemas.openxmlformats.org/officeDocument/2006/relationships/slide" Target="slides/slide259.xml"/><Relationship Id="rId719" Type="http://schemas.openxmlformats.org/officeDocument/2006/relationships/slide" Target="slides/slide718.xml"/><Relationship Id="rId926" Type="http://schemas.openxmlformats.org/officeDocument/2006/relationships/slide" Target="slides/slide925.xml"/><Relationship Id="rId1111" Type="http://schemas.openxmlformats.org/officeDocument/2006/relationships/slide" Target="slides/slide1110.xml"/><Relationship Id="rId1556" Type="http://schemas.openxmlformats.org/officeDocument/2006/relationships/slide" Target="slides/slide1555.xml"/><Relationship Id="rId55" Type="http://schemas.openxmlformats.org/officeDocument/2006/relationships/slide" Target="slides/slide54.xml"/><Relationship Id="rId120" Type="http://schemas.openxmlformats.org/officeDocument/2006/relationships/slide" Target="slides/slide119.xml"/><Relationship Id="rId358" Type="http://schemas.openxmlformats.org/officeDocument/2006/relationships/slide" Target="slides/slide357.xml"/><Relationship Id="rId565" Type="http://schemas.openxmlformats.org/officeDocument/2006/relationships/slide" Target="slides/slide564.xml"/><Relationship Id="rId772" Type="http://schemas.openxmlformats.org/officeDocument/2006/relationships/slide" Target="slides/slide771.xml"/><Relationship Id="rId1195" Type="http://schemas.openxmlformats.org/officeDocument/2006/relationships/slide" Target="slides/slide1194.xml"/><Relationship Id="rId1209" Type="http://schemas.openxmlformats.org/officeDocument/2006/relationships/slide" Target="slides/slide1208.xml"/><Relationship Id="rId1416" Type="http://schemas.openxmlformats.org/officeDocument/2006/relationships/slide" Target="slides/slide1415.xml"/><Relationship Id="rId1623" Type="http://schemas.openxmlformats.org/officeDocument/2006/relationships/slide" Target="slides/slide1622.xml"/><Relationship Id="rId218" Type="http://schemas.openxmlformats.org/officeDocument/2006/relationships/slide" Target="slides/slide217.xml"/><Relationship Id="rId425" Type="http://schemas.openxmlformats.org/officeDocument/2006/relationships/slide" Target="slides/slide424.xml"/><Relationship Id="rId632" Type="http://schemas.openxmlformats.org/officeDocument/2006/relationships/slide" Target="slides/slide631.xml"/><Relationship Id="rId1055" Type="http://schemas.openxmlformats.org/officeDocument/2006/relationships/slide" Target="slides/slide1054.xml"/><Relationship Id="rId1262" Type="http://schemas.openxmlformats.org/officeDocument/2006/relationships/slide" Target="slides/slide1261.xml"/><Relationship Id="rId271" Type="http://schemas.openxmlformats.org/officeDocument/2006/relationships/slide" Target="slides/slide270.xml"/><Relationship Id="rId937" Type="http://schemas.openxmlformats.org/officeDocument/2006/relationships/slide" Target="slides/slide936.xml"/><Relationship Id="rId1122" Type="http://schemas.openxmlformats.org/officeDocument/2006/relationships/slide" Target="slides/slide1121.xml"/><Relationship Id="rId1567" Type="http://schemas.openxmlformats.org/officeDocument/2006/relationships/slide" Target="slides/slide1566.xml"/><Relationship Id="rId66" Type="http://schemas.openxmlformats.org/officeDocument/2006/relationships/slide" Target="slides/slide65.xml"/><Relationship Id="rId131" Type="http://schemas.openxmlformats.org/officeDocument/2006/relationships/slide" Target="slides/slide130.xml"/><Relationship Id="rId369" Type="http://schemas.openxmlformats.org/officeDocument/2006/relationships/slide" Target="slides/slide368.xml"/><Relationship Id="rId576" Type="http://schemas.openxmlformats.org/officeDocument/2006/relationships/slide" Target="slides/slide575.xml"/><Relationship Id="rId783" Type="http://schemas.openxmlformats.org/officeDocument/2006/relationships/slide" Target="slides/slide782.xml"/><Relationship Id="rId990" Type="http://schemas.openxmlformats.org/officeDocument/2006/relationships/slide" Target="slides/slide989.xml"/><Relationship Id="rId1427" Type="http://schemas.openxmlformats.org/officeDocument/2006/relationships/slide" Target="slides/slide1426.xml"/><Relationship Id="rId1634" Type="http://schemas.openxmlformats.org/officeDocument/2006/relationships/slide" Target="slides/slide1633.xml"/><Relationship Id="rId229" Type="http://schemas.openxmlformats.org/officeDocument/2006/relationships/slide" Target="slides/slide228.xml"/><Relationship Id="rId436" Type="http://schemas.openxmlformats.org/officeDocument/2006/relationships/slide" Target="slides/slide435.xml"/><Relationship Id="rId643" Type="http://schemas.openxmlformats.org/officeDocument/2006/relationships/slide" Target="slides/slide642.xml"/><Relationship Id="rId1066" Type="http://schemas.openxmlformats.org/officeDocument/2006/relationships/slide" Target="slides/slide1065.xml"/><Relationship Id="rId1273" Type="http://schemas.openxmlformats.org/officeDocument/2006/relationships/slide" Target="slides/slide1272.xml"/><Relationship Id="rId1480" Type="http://schemas.openxmlformats.org/officeDocument/2006/relationships/slide" Target="slides/slide1479.xml"/><Relationship Id="rId850" Type="http://schemas.openxmlformats.org/officeDocument/2006/relationships/slide" Target="slides/slide849.xml"/><Relationship Id="rId948" Type="http://schemas.openxmlformats.org/officeDocument/2006/relationships/slide" Target="slides/slide947.xml"/><Relationship Id="rId1133" Type="http://schemas.openxmlformats.org/officeDocument/2006/relationships/slide" Target="slides/slide1132.xml"/><Relationship Id="rId1578" Type="http://schemas.openxmlformats.org/officeDocument/2006/relationships/slide" Target="slides/slide1577.xml"/><Relationship Id="rId1701" Type="http://schemas.openxmlformats.org/officeDocument/2006/relationships/slide" Target="slides/slide1700.xml"/><Relationship Id="rId77" Type="http://schemas.openxmlformats.org/officeDocument/2006/relationships/slide" Target="slides/slide76.xml"/><Relationship Id="rId282" Type="http://schemas.openxmlformats.org/officeDocument/2006/relationships/slide" Target="slides/slide281.xml"/><Relationship Id="rId503" Type="http://schemas.openxmlformats.org/officeDocument/2006/relationships/slide" Target="slides/slide502.xml"/><Relationship Id="rId587" Type="http://schemas.openxmlformats.org/officeDocument/2006/relationships/slide" Target="slides/slide586.xml"/><Relationship Id="rId710" Type="http://schemas.openxmlformats.org/officeDocument/2006/relationships/slide" Target="slides/slide709.xml"/><Relationship Id="rId808" Type="http://schemas.openxmlformats.org/officeDocument/2006/relationships/slide" Target="slides/slide807.xml"/><Relationship Id="rId1340" Type="http://schemas.openxmlformats.org/officeDocument/2006/relationships/slide" Target="slides/slide1339.xml"/><Relationship Id="rId1438" Type="http://schemas.openxmlformats.org/officeDocument/2006/relationships/slide" Target="slides/slide1437.xml"/><Relationship Id="rId1645" Type="http://schemas.openxmlformats.org/officeDocument/2006/relationships/slide" Target="slides/slide1644.xml"/><Relationship Id="rId8" Type="http://schemas.openxmlformats.org/officeDocument/2006/relationships/slide" Target="slides/slide7.xml"/><Relationship Id="rId142" Type="http://schemas.openxmlformats.org/officeDocument/2006/relationships/slide" Target="slides/slide141.xml"/><Relationship Id="rId447" Type="http://schemas.openxmlformats.org/officeDocument/2006/relationships/slide" Target="slides/slide446.xml"/><Relationship Id="rId794" Type="http://schemas.openxmlformats.org/officeDocument/2006/relationships/slide" Target="slides/slide793.xml"/><Relationship Id="rId1077" Type="http://schemas.openxmlformats.org/officeDocument/2006/relationships/slide" Target="slides/slide1076.xml"/><Relationship Id="rId1200" Type="http://schemas.openxmlformats.org/officeDocument/2006/relationships/slide" Target="slides/slide1199.xml"/><Relationship Id="rId654" Type="http://schemas.openxmlformats.org/officeDocument/2006/relationships/slide" Target="slides/slide653.xml"/><Relationship Id="rId861" Type="http://schemas.openxmlformats.org/officeDocument/2006/relationships/slide" Target="slides/slide860.xml"/><Relationship Id="rId959" Type="http://schemas.openxmlformats.org/officeDocument/2006/relationships/slide" Target="slides/slide958.xml"/><Relationship Id="rId1284" Type="http://schemas.openxmlformats.org/officeDocument/2006/relationships/slide" Target="slides/slide1283.xml"/><Relationship Id="rId1491" Type="http://schemas.openxmlformats.org/officeDocument/2006/relationships/slide" Target="slides/slide1490.xml"/><Relationship Id="rId1505" Type="http://schemas.openxmlformats.org/officeDocument/2006/relationships/slide" Target="slides/slide1504.xml"/><Relationship Id="rId1589" Type="http://schemas.openxmlformats.org/officeDocument/2006/relationships/slide" Target="slides/slide1588.xml"/><Relationship Id="rId293" Type="http://schemas.openxmlformats.org/officeDocument/2006/relationships/slide" Target="slides/slide292.xml"/><Relationship Id="rId307" Type="http://schemas.openxmlformats.org/officeDocument/2006/relationships/slide" Target="slides/slide306.xml"/><Relationship Id="rId514" Type="http://schemas.openxmlformats.org/officeDocument/2006/relationships/slide" Target="slides/slide513.xml"/><Relationship Id="rId721" Type="http://schemas.openxmlformats.org/officeDocument/2006/relationships/slide" Target="slides/slide720.xml"/><Relationship Id="rId1144" Type="http://schemas.openxmlformats.org/officeDocument/2006/relationships/slide" Target="slides/slide1143.xml"/><Relationship Id="rId1351" Type="http://schemas.openxmlformats.org/officeDocument/2006/relationships/slide" Target="slides/slide1350.xml"/><Relationship Id="rId1449" Type="http://schemas.openxmlformats.org/officeDocument/2006/relationships/slide" Target="slides/slide1448.xml"/><Relationship Id="rId88" Type="http://schemas.openxmlformats.org/officeDocument/2006/relationships/slide" Target="slides/slide87.xml"/><Relationship Id="rId153" Type="http://schemas.openxmlformats.org/officeDocument/2006/relationships/slide" Target="slides/slide152.xml"/><Relationship Id="rId360" Type="http://schemas.openxmlformats.org/officeDocument/2006/relationships/slide" Target="slides/slide359.xml"/><Relationship Id="rId598" Type="http://schemas.openxmlformats.org/officeDocument/2006/relationships/slide" Target="slides/slide597.xml"/><Relationship Id="rId819" Type="http://schemas.openxmlformats.org/officeDocument/2006/relationships/slide" Target="slides/slide818.xml"/><Relationship Id="rId1004" Type="http://schemas.openxmlformats.org/officeDocument/2006/relationships/slide" Target="slides/slide1003.xml"/><Relationship Id="rId1211" Type="http://schemas.openxmlformats.org/officeDocument/2006/relationships/slide" Target="slides/slide1210.xml"/><Relationship Id="rId1656" Type="http://schemas.openxmlformats.org/officeDocument/2006/relationships/slide" Target="slides/slide1655.xml"/><Relationship Id="rId220" Type="http://schemas.openxmlformats.org/officeDocument/2006/relationships/slide" Target="slides/slide219.xml"/><Relationship Id="rId458" Type="http://schemas.openxmlformats.org/officeDocument/2006/relationships/slide" Target="slides/slide457.xml"/><Relationship Id="rId665" Type="http://schemas.openxmlformats.org/officeDocument/2006/relationships/slide" Target="slides/slide664.xml"/><Relationship Id="rId872" Type="http://schemas.openxmlformats.org/officeDocument/2006/relationships/slide" Target="slides/slide871.xml"/><Relationship Id="rId1088" Type="http://schemas.openxmlformats.org/officeDocument/2006/relationships/slide" Target="slides/slide1087.xml"/><Relationship Id="rId1295" Type="http://schemas.openxmlformats.org/officeDocument/2006/relationships/slide" Target="slides/slide1294.xml"/><Relationship Id="rId1309" Type="http://schemas.openxmlformats.org/officeDocument/2006/relationships/slide" Target="slides/slide1308.xml"/><Relationship Id="rId1516" Type="http://schemas.openxmlformats.org/officeDocument/2006/relationships/slide" Target="slides/slide1515.xml"/><Relationship Id="rId15" Type="http://schemas.openxmlformats.org/officeDocument/2006/relationships/slide" Target="slides/slide14.xml"/><Relationship Id="rId318" Type="http://schemas.openxmlformats.org/officeDocument/2006/relationships/slide" Target="slides/slide317.xml"/><Relationship Id="rId525" Type="http://schemas.openxmlformats.org/officeDocument/2006/relationships/slide" Target="slides/slide524.xml"/><Relationship Id="rId732" Type="http://schemas.openxmlformats.org/officeDocument/2006/relationships/slide" Target="slides/slide731.xml"/><Relationship Id="rId1155" Type="http://schemas.openxmlformats.org/officeDocument/2006/relationships/slide" Target="slides/slide1154.xml"/><Relationship Id="rId1362" Type="http://schemas.openxmlformats.org/officeDocument/2006/relationships/slide" Target="slides/slide1361.xml"/><Relationship Id="rId99" Type="http://schemas.openxmlformats.org/officeDocument/2006/relationships/slide" Target="slides/slide98.xml"/><Relationship Id="rId164" Type="http://schemas.openxmlformats.org/officeDocument/2006/relationships/slide" Target="slides/slide163.xml"/><Relationship Id="rId371" Type="http://schemas.openxmlformats.org/officeDocument/2006/relationships/slide" Target="slides/slide370.xml"/><Relationship Id="rId1015" Type="http://schemas.openxmlformats.org/officeDocument/2006/relationships/slide" Target="slides/slide1014.xml"/><Relationship Id="rId1222" Type="http://schemas.openxmlformats.org/officeDocument/2006/relationships/slide" Target="slides/slide1221.xml"/><Relationship Id="rId1667" Type="http://schemas.openxmlformats.org/officeDocument/2006/relationships/slide" Target="slides/slide1666.xml"/><Relationship Id="rId469" Type="http://schemas.openxmlformats.org/officeDocument/2006/relationships/slide" Target="slides/slide468.xml"/><Relationship Id="rId676" Type="http://schemas.openxmlformats.org/officeDocument/2006/relationships/slide" Target="slides/slide675.xml"/><Relationship Id="rId883" Type="http://schemas.openxmlformats.org/officeDocument/2006/relationships/slide" Target="slides/slide882.xml"/><Relationship Id="rId1099" Type="http://schemas.openxmlformats.org/officeDocument/2006/relationships/slide" Target="slides/slide1098.xml"/><Relationship Id="rId1527" Type="http://schemas.openxmlformats.org/officeDocument/2006/relationships/slide" Target="slides/slide1526.xml"/><Relationship Id="rId26" Type="http://schemas.openxmlformats.org/officeDocument/2006/relationships/slide" Target="slides/slide25.xml"/><Relationship Id="rId231" Type="http://schemas.openxmlformats.org/officeDocument/2006/relationships/slide" Target="slides/slide230.xml"/><Relationship Id="rId329" Type="http://schemas.openxmlformats.org/officeDocument/2006/relationships/slide" Target="slides/slide328.xml"/><Relationship Id="rId536" Type="http://schemas.openxmlformats.org/officeDocument/2006/relationships/slide" Target="slides/slide535.xml"/><Relationship Id="rId1166" Type="http://schemas.openxmlformats.org/officeDocument/2006/relationships/slide" Target="slides/slide1165.xml"/><Relationship Id="rId1373" Type="http://schemas.openxmlformats.org/officeDocument/2006/relationships/slide" Target="slides/slide1372.xml"/><Relationship Id="rId175" Type="http://schemas.openxmlformats.org/officeDocument/2006/relationships/slide" Target="slides/slide174.xml"/><Relationship Id="rId743" Type="http://schemas.openxmlformats.org/officeDocument/2006/relationships/slide" Target="slides/slide742.xml"/><Relationship Id="rId950" Type="http://schemas.openxmlformats.org/officeDocument/2006/relationships/slide" Target="slides/slide949.xml"/><Relationship Id="rId1026" Type="http://schemas.openxmlformats.org/officeDocument/2006/relationships/slide" Target="slides/slide1025.xml"/><Relationship Id="rId1580" Type="http://schemas.openxmlformats.org/officeDocument/2006/relationships/slide" Target="slides/slide1579.xml"/><Relationship Id="rId1678" Type="http://schemas.openxmlformats.org/officeDocument/2006/relationships/slide" Target="slides/slide1677.xml"/><Relationship Id="rId382" Type="http://schemas.openxmlformats.org/officeDocument/2006/relationships/slide" Target="slides/slide381.xml"/><Relationship Id="rId603" Type="http://schemas.openxmlformats.org/officeDocument/2006/relationships/slide" Target="slides/slide602.xml"/><Relationship Id="rId687" Type="http://schemas.openxmlformats.org/officeDocument/2006/relationships/slide" Target="slides/slide686.xml"/><Relationship Id="rId810" Type="http://schemas.openxmlformats.org/officeDocument/2006/relationships/slide" Target="slides/slide809.xml"/><Relationship Id="rId908" Type="http://schemas.openxmlformats.org/officeDocument/2006/relationships/slide" Target="slides/slide907.xml"/><Relationship Id="rId1233" Type="http://schemas.openxmlformats.org/officeDocument/2006/relationships/slide" Target="slides/slide1232.xml"/><Relationship Id="rId1440" Type="http://schemas.openxmlformats.org/officeDocument/2006/relationships/slide" Target="slides/slide1439.xml"/><Relationship Id="rId1538" Type="http://schemas.openxmlformats.org/officeDocument/2006/relationships/slide" Target="slides/slide1537.xml"/><Relationship Id="rId242" Type="http://schemas.openxmlformats.org/officeDocument/2006/relationships/slide" Target="slides/slide241.xml"/><Relationship Id="rId894" Type="http://schemas.openxmlformats.org/officeDocument/2006/relationships/slide" Target="slides/slide893.xml"/><Relationship Id="rId1177" Type="http://schemas.openxmlformats.org/officeDocument/2006/relationships/slide" Target="slides/slide1176.xml"/><Relationship Id="rId1300" Type="http://schemas.openxmlformats.org/officeDocument/2006/relationships/slide" Target="slides/slide1299.xml"/><Relationship Id="rId37" Type="http://schemas.openxmlformats.org/officeDocument/2006/relationships/slide" Target="slides/slide36.xml"/><Relationship Id="rId102" Type="http://schemas.openxmlformats.org/officeDocument/2006/relationships/slide" Target="slides/slide101.xml"/><Relationship Id="rId547" Type="http://schemas.openxmlformats.org/officeDocument/2006/relationships/slide" Target="slides/slide546.xml"/><Relationship Id="rId754" Type="http://schemas.openxmlformats.org/officeDocument/2006/relationships/slide" Target="slides/slide753.xml"/><Relationship Id="rId961" Type="http://schemas.openxmlformats.org/officeDocument/2006/relationships/slide" Target="slides/slide960.xml"/><Relationship Id="rId1384" Type="http://schemas.openxmlformats.org/officeDocument/2006/relationships/slide" Target="slides/slide1383.xml"/><Relationship Id="rId1591" Type="http://schemas.openxmlformats.org/officeDocument/2006/relationships/slide" Target="slides/slide1590.xml"/><Relationship Id="rId1605" Type="http://schemas.openxmlformats.org/officeDocument/2006/relationships/slide" Target="slides/slide1604.xml"/><Relationship Id="rId1689" Type="http://schemas.openxmlformats.org/officeDocument/2006/relationships/slide" Target="slides/slide1688.xml"/><Relationship Id="rId90" Type="http://schemas.openxmlformats.org/officeDocument/2006/relationships/slide" Target="slides/slide89.xml"/><Relationship Id="rId186" Type="http://schemas.openxmlformats.org/officeDocument/2006/relationships/slide" Target="slides/slide185.xml"/><Relationship Id="rId393" Type="http://schemas.openxmlformats.org/officeDocument/2006/relationships/slide" Target="slides/slide392.xml"/><Relationship Id="rId407" Type="http://schemas.openxmlformats.org/officeDocument/2006/relationships/slide" Target="slides/slide406.xml"/><Relationship Id="rId614" Type="http://schemas.openxmlformats.org/officeDocument/2006/relationships/slide" Target="slides/slide613.xml"/><Relationship Id="rId821" Type="http://schemas.openxmlformats.org/officeDocument/2006/relationships/slide" Target="slides/slide820.xml"/><Relationship Id="rId1037" Type="http://schemas.openxmlformats.org/officeDocument/2006/relationships/slide" Target="slides/slide1036.xml"/><Relationship Id="rId1244" Type="http://schemas.openxmlformats.org/officeDocument/2006/relationships/slide" Target="slides/slide1243.xml"/><Relationship Id="rId1451" Type="http://schemas.openxmlformats.org/officeDocument/2006/relationships/slide" Target="slides/slide1450.xml"/><Relationship Id="rId253" Type="http://schemas.openxmlformats.org/officeDocument/2006/relationships/slide" Target="slides/slide252.xml"/><Relationship Id="rId460" Type="http://schemas.openxmlformats.org/officeDocument/2006/relationships/slide" Target="slides/slide459.xml"/><Relationship Id="rId698" Type="http://schemas.openxmlformats.org/officeDocument/2006/relationships/slide" Target="slides/slide697.xml"/><Relationship Id="rId919" Type="http://schemas.openxmlformats.org/officeDocument/2006/relationships/slide" Target="slides/slide918.xml"/><Relationship Id="rId1090" Type="http://schemas.openxmlformats.org/officeDocument/2006/relationships/slide" Target="slides/slide1089.xml"/><Relationship Id="rId1104" Type="http://schemas.openxmlformats.org/officeDocument/2006/relationships/slide" Target="slides/slide1103.xml"/><Relationship Id="rId1311" Type="http://schemas.openxmlformats.org/officeDocument/2006/relationships/slide" Target="slides/slide1310.xml"/><Relationship Id="rId1549" Type="http://schemas.openxmlformats.org/officeDocument/2006/relationships/slide" Target="slides/slide1548.xml"/><Relationship Id="rId48" Type="http://schemas.openxmlformats.org/officeDocument/2006/relationships/slide" Target="slides/slide47.xml"/><Relationship Id="rId113" Type="http://schemas.openxmlformats.org/officeDocument/2006/relationships/slide" Target="slides/slide112.xml"/><Relationship Id="rId320" Type="http://schemas.openxmlformats.org/officeDocument/2006/relationships/slide" Target="slides/slide319.xml"/><Relationship Id="rId558" Type="http://schemas.openxmlformats.org/officeDocument/2006/relationships/slide" Target="slides/slide557.xml"/><Relationship Id="rId765" Type="http://schemas.openxmlformats.org/officeDocument/2006/relationships/slide" Target="slides/slide764.xml"/><Relationship Id="rId972" Type="http://schemas.openxmlformats.org/officeDocument/2006/relationships/slide" Target="slides/slide971.xml"/><Relationship Id="rId1188" Type="http://schemas.openxmlformats.org/officeDocument/2006/relationships/slide" Target="slides/slide1187.xml"/><Relationship Id="rId1395" Type="http://schemas.openxmlformats.org/officeDocument/2006/relationships/slide" Target="slides/slide1394.xml"/><Relationship Id="rId1409" Type="http://schemas.openxmlformats.org/officeDocument/2006/relationships/slide" Target="slides/slide1408.xml"/><Relationship Id="rId1616" Type="http://schemas.openxmlformats.org/officeDocument/2006/relationships/slide" Target="slides/slide1615.xml"/><Relationship Id="rId197" Type="http://schemas.openxmlformats.org/officeDocument/2006/relationships/slide" Target="slides/slide196.xml"/><Relationship Id="rId418" Type="http://schemas.openxmlformats.org/officeDocument/2006/relationships/slide" Target="slides/slide417.xml"/><Relationship Id="rId625" Type="http://schemas.openxmlformats.org/officeDocument/2006/relationships/slide" Target="slides/slide624.xml"/><Relationship Id="rId832" Type="http://schemas.openxmlformats.org/officeDocument/2006/relationships/slide" Target="slides/slide831.xml"/><Relationship Id="rId1048" Type="http://schemas.openxmlformats.org/officeDocument/2006/relationships/slide" Target="slides/slide1047.xml"/><Relationship Id="rId1255" Type="http://schemas.openxmlformats.org/officeDocument/2006/relationships/slide" Target="slides/slide1254.xml"/><Relationship Id="rId1462" Type="http://schemas.openxmlformats.org/officeDocument/2006/relationships/slide" Target="slides/slide1461.xml"/><Relationship Id="rId264" Type="http://schemas.openxmlformats.org/officeDocument/2006/relationships/slide" Target="slides/slide263.xml"/><Relationship Id="rId471" Type="http://schemas.openxmlformats.org/officeDocument/2006/relationships/slide" Target="slides/slide470.xml"/><Relationship Id="rId1115" Type="http://schemas.openxmlformats.org/officeDocument/2006/relationships/slide" Target="slides/slide1114.xml"/><Relationship Id="rId1322" Type="http://schemas.openxmlformats.org/officeDocument/2006/relationships/slide" Target="slides/slide1321.xml"/><Relationship Id="rId59" Type="http://schemas.openxmlformats.org/officeDocument/2006/relationships/slide" Target="slides/slide58.xml"/><Relationship Id="rId124" Type="http://schemas.openxmlformats.org/officeDocument/2006/relationships/slide" Target="slides/slide123.xml"/><Relationship Id="rId569" Type="http://schemas.openxmlformats.org/officeDocument/2006/relationships/slide" Target="slides/slide568.xml"/><Relationship Id="rId776" Type="http://schemas.openxmlformats.org/officeDocument/2006/relationships/slide" Target="slides/slide775.xml"/><Relationship Id="rId983" Type="http://schemas.openxmlformats.org/officeDocument/2006/relationships/slide" Target="slides/slide982.xml"/><Relationship Id="rId1199" Type="http://schemas.openxmlformats.org/officeDocument/2006/relationships/slide" Target="slides/slide1198.xml"/><Relationship Id="rId1627" Type="http://schemas.openxmlformats.org/officeDocument/2006/relationships/slide" Target="slides/slide1626.xml"/><Relationship Id="rId331" Type="http://schemas.openxmlformats.org/officeDocument/2006/relationships/slide" Target="slides/slide330.xml"/><Relationship Id="rId429" Type="http://schemas.openxmlformats.org/officeDocument/2006/relationships/slide" Target="slides/slide428.xml"/><Relationship Id="rId636" Type="http://schemas.openxmlformats.org/officeDocument/2006/relationships/slide" Target="slides/slide635.xml"/><Relationship Id="rId1059" Type="http://schemas.openxmlformats.org/officeDocument/2006/relationships/slide" Target="slides/slide1058.xml"/><Relationship Id="rId1266" Type="http://schemas.openxmlformats.org/officeDocument/2006/relationships/slide" Target="slides/slide1265.xml"/><Relationship Id="rId1473" Type="http://schemas.openxmlformats.org/officeDocument/2006/relationships/slide" Target="slides/slide1472.xml"/><Relationship Id="rId843" Type="http://schemas.openxmlformats.org/officeDocument/2006/relationships/slide" Target="slides/slide842.xml"/><Relationship Id="rId1126" Type="http://schemas.openxmlformats.org/officeDocument/2006/relationships/slide" Target="slides/slide1125.xml"/><Relationship Id="rId1680" Type="http://schemas.openxmlformats.org/officeDocument/2006/relationships/slide" Target="slides/slide1679.xml"/><Relationship Id="rId275" Type="http://schemas.openxmlformats.org/officeDocument/2006/relationships/slide" Target="slides/slide274.xml"/><Relationship Id="rId482" Type="http://schemas.openxmlformats.org/officeDocument/2006/relationships/slide" Target="slides/slide481.xml"/><Relationship Id="rId703" Type="http://schemas.openxmlformats.org/officeDocument/2006/relationships/slide" Target="slides/slide702.xml"/><Relationship Id="rId910" Type="http://schemas.openxmlformats.org/officeDocument/2006/relationships/slide" Target="slides/slide909.xml"/><Relationship Id="rId1333" Type="http://schemas.openxmlformats.org/officeDocument/2006/relationships/slide" Target="slides/slide1332.xml"/><Relationship Id="rId1540" Type="http://schemas.openxmlformats.org/officeDocument/2006/relationships/slide" Target="slides/slide1539.xml"/><Relationship Id="rId1638" Type="http://schemas.openxmlformats.org/officeDocument/2006/relationships/slide" Target="slides/slide1637.xml"/><Relationship Id="rId135" Type="http://schemas.openxmlformats.org/officeDocument/2006/relationships/slide" Target="slides/slide134.xml"/><Relationship Id="rId342" Type="http://schemas.openxmlformats.org/officeDocument/2006/relationships/slide" Target="slides/slide341.xml"/><Relationship Id="rId787" Type="http://schemas.openxmlformats.org/officeDocument/2006/relationships/slide" Target="slides/slide786.xml"/><Relationship Id="rId994" Type="http://schemas.openxmlformats.org/officeDocument/2006/relationships/slide" Target="slides/slide993.xml"/><Relationship Id="rId1400" Type="http://schemas.openxmlformats.org/officeDocument/2006/relationships/slide" Target="slides/slide1399.xml"/><Relationship Id="rId202" Type="http://schemas.openxmlformats.org/officeDocument/2006/relationships/slide" Target="slides/slide201.xml"/><Relationship Id="rId647" Type="http://schemas.openxmlformats.org/officeDocument/2006/relationships/slide" Target="slides/slide646.xml"/><Relationship Id="rId854" Type="http://schemas.openxmlformats.org/officeDocument/2006/relationships/slide" Target="slides/slide853.xml"/><Relationship Id="rId1277" Type="http://schemas.openxmlformats.org/officeDocument/2006/relationships/slide" Target="slides/slide1276.xml"/><Relationship Id="rId1484" Type="http://schemas.openxmlformats.org/officeDocument/2006/relationships/slide" Target="slides/slide1483.xml"/><Relationship Id="rId1691" Type="http://schemas.openxmlformats.org/officeDocument/2006/relationships/slide" Target="slides/slide1690.xml"/><Relationship Id="rId1705" Type="http://schemas.openxmlformats.org/officeDocument/2006/relationships/viewProps" Target="viewProps.xml"/><Relationship Id="rId286" Type="http://schemas.openxmlformats.org/officeDocument/2006/relationships/slide" Target="slides/slide285.xml"/><Relationship Id="rId493" Type="http://schemas.openxmlformats.org/officeDocument/2006/relationships/slide" Target="slides/slide492.xml"/><Relationship Id="rId507" Type="http://schemas.openxmlformats.org/officeDocument/2006/relationships/slide" Target="slides/slide506.xml"/><Relationship Id="rId714" Type="http://schemas.openxmlformats.org/officeDocument/2006/relationships/slide" Target="slides/slide713.xml"/><Relationship Id="rId921" Type="http://schemas.openxmlformats.org/officeDocument/2006/relationships/slide" Target="slides/slide920.xml"/><Relationship Id="rId1137" Type="http://schemas.openxmlformats.org/officeDocument/2006/relationships/slide" Target="slides/slide1136.xml"/><Relationship Id="rId1344" Type="http://schemas.openxmlformats.org/officeDocument/2006/relationships/slide" Target="slides/slide1343.xml"/><Relationship Id="rId1551" Type="http://schemas.openxmlformats.org/officeDocument/2006/relationships/slide" Target="slides/slide1550.xml"/><Relationship Id="rId50" Type="http://schemas.openxmlformats.org/officeDocument/2006/relationships/slide" Target="slides/slide49.xml"/><Relationship Id="rId146" Type="http://schemas.openxmlformats.org/officeDocument/2006/relationships/slide" Target="slides/slide145.xml"/><Relationship Id="rId353" Type="http://schemas.openxmlformats.org/officeDocument/2006/relationships/slide" Target="slides/slide352.xml"/><Relationship Id="rId560" Type="http://schemas.openxmlformats.org/officeDocument/2006/relationships/slide" Target="slides/slide559.xml"/><Relationship Id="rId798" Type="http://schemas.openxmlformats.org/officeDocument/2006/relationships/slide" Target="slides/slide797.xml"/><Relationship Id="rId1190" Type="http://schemas.openxmlformats.org/officeDocument/2006/relationships/slide" Target="slides/slide1189.xml"/><Relationship Id="rId1204" Type="http://schemas.openxmlformats.org/officeDocument/2006/relationships/slide" Target="slides/slide1203.xml"/><Relationship Id="rId1411" Type="http://schemas.openxmlformats.org/officeDocument/2006/relationships/slide" Target="slides/slide1410.xml"/><Relationship Id="rId1649" Type="http://schemas.openxmlformats.org/officeDocument/2006/relationships/slide" Target="slides/slide1648.xml"/><Relationship Id="rId213" Type="http://schemas.openxmlformats.org/officeDocument/2006/relationships/slide" Target="slides/slide212.xml"/><Relationship Id="rId420" Type="http://schemas.openxmlformats.org/officeDocument/2006/relationships/slide" Target="slides/slide419.xml"/><Relationship Id="rId658" Type="http://schemas.openxmlformats.org/officeDocument/2006/relationships/slide" Target="slides/slide657.xml"/><Relationship Id="rId865" Type="http://schemas.openxmlformats.org/officeDocument/2006/relationships/slide" Target="slides/slide864.xml"/><Relationship Id="rId1050" Type="http://schemas.openxmlformats.org/officeDocument/2006/relationships/slide" Target="slides/slide1049.xml"/><Relationship Id="rId1288" Type="http://schemas.openxmlformats.org/officeDocument/2006/relationships/slide" Target="slides/slide1287.xml"/><Relationship Id="rId1495" Type="http://schemas.openxmlformats.org/officeDocument/2006/relationships/slide" Target="slides/slide1494.xml"/><Relationship Id="rId1509" Type="http://schemas.openxmlformats.org/officeDocument/2006/relationships/slide" Target="slides/slide1508.xml"/><Relationship Id="rId297" Type="http://schemas.openxmlformats.org/officeDocument/2006/relationships/slide" Target="slides/slide296.xml"/><Relationship Id="rId518" Type="http://schemas.openxmlformats.org/officeDocument/2006/relationships/slide" Target="slides/slide517.xml"/><Relationship Id="rId725" Type="http://schemas.openxmlformats.org/officeDocument/2006/relationships/slide" Target="slides/slide724.xml"/><Relationship Id="rId932" Type="http://schemas.openxmlformats.org/officeDocument/2006/relationships/slide" Target="slides/slide931.xml"/><Relationship Id="rId1148" Type="http://schemas.openxmlformats.org/officeDocument/2006/relationships/slide" Target="slides/slide1147.xml"/><Relationship Id="rId1355" Type="http://schemas.openxmlformats.org/officeDocument/2006/relationships/slide" Target="slides/slide1354.xml"/><Relationship Id="rId1562" Type="http://schemas.openxmlformats.org/officeDocument/2006/relationships/slide" Target="slides/slide1561.xml"/><Relationship Id="rId157" Type="http://schemas.openxmlformats.org/officeDocument/2006/relationships/slide" Target="slides/slide156.xml"/><Relationship Id="rId364" Type="http://schemas.openxmlformats.org/officeDocument/2006/relationships/slide" Target="slides/slide363.xml"/><Relationship Id="rId1008" Type="http://schemas.openxmlformats.org/officeDocument/2006/relationships/slide" Target="slides/slide1007.xml"/><Relationship Id="rId1215" Type="http://schemas.openxmlformats.org/officeDocument/2006/relationships/slide" Target="slides/slide1214.xml"/><Relationship Id="rId1422" Type="http://schemas.openxmlformats.org/officeDocument/2006/relationships/slide" Target="slides/slide1421.xml"/><Relationship Id="rId61" Type="http://schemas.openxmlformats.org/officeDocument/2006/relationships/slide" Target="slides/slide60.xml"/><Relationship Id="rId571" Type="http://schemas.openxmlformats.org/officeDocument/2006/relationships/slide" Target="slides/slide570.xml"/><Relationship Id="rId669" Type="http://schemas.openxmlformats.org/officeDocument/2006/relationships/slide" Target="slides/slide668.xml"/><Relationship Id="rId876" Type="http://schemas.openxmlformats.org/officeDocument/2006/relationships/slide" Target="slides/slide875.xml"/><Relationship Id="rId1299" Type="http://schemas.openxmlformats.org/officeDocument/2006/relationships/slide" Target="slides/slide1298.xml"/><Relationship Id="rId19" Type="http://schemas.openxmlformats.org/officeDocument/2006/relationships/slide" Target="slides/slide18.xml"/><Relationship Id="rId224" Type="http://schemas.openxmlformats.org/officeDocument/2006/relationships/slide" Target="slides/slide223.xml"/><Relationship Id="rId431" Type="http://schemas.openxmlformats.org/officeDocument/2006/relationships/slide" Target="slides/slide430.xml"/><Relationship Id="rId529" Type="http://schemas.openxmlformats.org/officeDocument/2006/relationships/slide" Target="slides/slide528.xml"/><Relationship Id="rId736" Type="http://schemas.openxmlformats.org/officeDocument/2006/relationships/slide" Target="slides/slide735.xml"/><Relationship Id="rId1061" Type="http://schemas.openxmlformats.org/officeDocument/2006/relationships/slide" Target="slides/slide1060.xml"/><Relationship Id="rId1159" Type="http://schemas.openxmlformats.org/officeDocument/2006/relationships/slide" Target="slides/slide1158.xml"/><Relationship Id="rId1366" Type="http://schemas.openxmlformats.org/officeDocument/2006/relationships/slide" Target="slides/slide1365.xml"/><Relationship Id="rId168" Type="http://schemas.openxmlformats.org/officeDocument/2006/relationships/slide" Target="slides/slide167.xml"/><Relationship Id="rId943" Type="http://schemas.openxmlformats.org/officeDocument/2006/relationships/slide" Target="slides/slide942.xml"/><Relationship Id="rId1019" Type="http://schemas.openxmlformats.org/officeDocument/2006/relationships/slide" Target="slides/slide1018.xml"/><Relationship Id="rId1573" Type="http://schemas.openxmlformats.org/officeDocument/2006/relationships/slide" Target="slides/slide1572.xml"/><Relationship Id="rId72" Type="http://schemas.openxmlformats.org/officeDocument/2006/relationships/slide" Target="slides/slide71.xml"/><Relationship Id="rId375" Type="http://schemas.openxmlformats.org/officeDocument/2006/relationships/slide" Target="slides/slide374.xml"/><Relationship Id="rId582" Type="http://schemas.openxmlformats.org/officeDocument/2006/relationships/slide" Target="slides/slide581.xml"/><Relationship Id="rId803" Type="http://schemas.openxmlformats.org/officeDocument/2006/relationships/slide" Target="slides/slide802.xml"/><Relationship Id="rId1226" Type="http://schemas.openxmlformats.org/officeDocument/2006/relationships/slide" Target="slides/slide1225.xml"/><Relationship Id="rId1433" Type="http://schemas.openxmlformats.org/officeDocument/2006/relationships/slide" Target="slides/slide1432.xml"/><Relationship Id="rId1640" Type="http://schemas.openxmlformats.org/officeDocument/2006/relationships/slide" Target="slides/slide1639.xml"/><Relationship Id="rId3" Type="http://schemas.openxmlformats.org/officeDocument/2006/relationships/slide" Target="slides/slide2.xml"/><Relationship Id="rId235" Type="http://schemas.openxmlformats.org/officeDocument/2006/relationships/slide" Target="slides/slide234.xml"/><Relationship Id="rId442" Type="http://schemas.openxmlformats.org/officeDocument/2006/relationships/slide" Target="slides/slide441.xml"/><Relationship Id="rId887" Type="http://schemas.openxmlformats.org/officeDocument/2006/relationships/slide" Target="slides/slide886.xml"/><Relationship Id="rId1072" Type="http://schemas.openxmlformats.org/officeDocument/2006/relationships/slide" Target="slides/slide1071.xml"/><Relationship Id="rId1500" Type="http://schemas.openxmlformats.org/officeDocument/2006/relationships/slide" Target="slides/slide1499.xml"/><Relationship Id="rId302" Type="http://schemas.openxmlformats.org/officeDocument/2006/relationships/slide" Target="slides/slide301.xml"/><Relationship Id="rId747" Type="http://schemas.openxmlformats.org/officeDocument/2006/relationships/slide" Target="slides/slide746.xml"/><Relationship Id="rId954" Type="http://schemas.openxmlformats.org/officeDocument/2006/relationships/slide" Target="slides/slide953.xml"/><Relationship Id="rId1377" Type="http://schemas.openxmlformats.org/officeDocument/2006/relationships/slide" Target="slides/slide1376.xml"/><Relationship Id="rId1584" Type="http://schemas.openxmlformats.org/officeDocument/2006/relationships/slide" Target="slides/slide1583.xml"/><Relationship Id="rId83" Type="http://schemas.openxmlformats.org/officeDocument/2006/relationships/slide" Target="slides/slide82.xml"/><Relationship Id="rId179" Type="http://schemas.openxmlformats.org/officeDocument/2006/relationships/slide" Target="slides/slide178.xml"/><Relationship Id="rId386" Type="http://schemas.openxmlformats.org/officeDocument/2006/relationships/slide" Target="slides/slide385.xml"/><Relationship Id="rId593" Type="http://schemas.openxmlformats.org/officeDocument/2006/relationships/slide" Target="slides/slide592.xml"/><Relationship Id="rId607" Type="http://schemas.openxmlformats.org/officeDocument/2006/relationships/slide" Target="slides/slide606.xml"/><Relationship Id="rId814" Type="http://schemas.openxmlformats.org/officeDocument/2006/relationships/slide" Target="slides/slide813.xml"/><Relationship Id="rId1237" Type="http://schemas.openxmlformats.org/officeDocument/2006/relationships/slide" Target="slides/slide1236.xml"/><Relationship Id="rId1444" Type="http://schemas.openxmlformats.org/officeDocument/2006/relationships/slide" Target="slides/slide1443.xml"/><Relationship Id="rId1651" Type="http://schemas.openxmlformats.org/officeDocument/2006/relationships/slide" Target="slides/slide1650.xml"/><Relationship Id="rId246" Type="http://schemas.openxmlformats.org/officeDocument/2006/relationships/slide" Target="slides/slide245.xml"/><Relationship Id="rId453" Type="http://schemas.openxmlformats.org/officeDocument/2006/relationships/slide" Target="slides/slide452.xml"/><Relationship Id="rId660" Type="http://schemas.openxmlformats.org/officeDocument/2006/relationships/slide" Target="slides/slide659.xml"/><Relationship Id="rId898" Type="http://schemas.openxmlformats.org/officeDocument/2006/relationships/slide" Target="slides/slide897.xml"/><Relationship Id="rId1083" Type="http://schemas.openxmlformats.org/officeDocument/2006/relationships/slide" Target="slides/slide1082.xml"/><Relationship Id="rId1290" Type="http://schemas.openxmlformats.org/officeDocument/2006/relationships/slide" Target="slides/slide1289.xml"/><Relationship Id="rId1304" Type="http://schemas.openxmlformats.org/officeDocument/2006/relationships/slide" Target="slides/slide1303.xml"/><Relationship Id="rId1511" Type="http://schemas.openxmlformats.org/officeDocument/2006/relationships/slide" Target="slides/slide1510.xml"/><Relationship Id="rId106" Type="http://schemas.openxmlformats.org/officeDocument/2006/relationships/slide" Target="slides/slide105.xml"/><Relationship Id="rId313" Type="http://schemas.openxmlformats.org/officeDocument/2006/relationships/slide" Target="slides/slide312.xml"/><Relationship Id="rId758" Type="http://schemas.openxmlformats.org/officeDocument/2006/relationships/slide" Target="slides/slide757.xml"/><Relationship Id="rId965" Type="http://schemas.openxmlformats.org/officeDocument/2006/relationships/slide" Target="slides/slide964.xml"/><Relationship Id="rId1150" Type="http://schemas.openxmlformats.org/officeDocument/2006/relationships/slide" Target="slides/slide1149.xml"/><Relationship Id="rId1388" Type="http://schemas.openxmlformats.org/officeDocument/2006/relationships/slide" Target="slides/slide1387.xml"/><Relationship Id="rId1595" Type="http://schemas.openxmlformats.org/officeDocument/2006/relationships/slide" Target="slides/slide1594.xml"/><Relationship Id="rId1609" Type="http://schemas.openxmlformats.org/officeDocument/2006/relationships/slide" Target="slides/slide1608.xml"/><Relationship Id="rId10" Type="http://schemas.openxmlformats.org/officeDocument/2006/relationships/slide" Target="slides/slide9.xml"/><Relationship Id="rId94" Type="http://schemas.openxmlformats.org/officeDocument/2006/relationships/slide" Target="slides/slide93.xml"/><Relationship Id="rId397" Type="http://schemas.openxmlformats.org/officeDocument/2006/relationships/slide" Target="slides/slide396.xml"/><Relationship Id="rId520" Type="http://schemas.openxmlformats.org/officeDocument/2006/relationships/slide" Target="slides/slide519.xml"/><Relationship Id="rId618" Type="http://schemas.openxmlformats.org/officeDocument/2006/relationships/slide" Target="slides/slide617.xml"/><Relationship Id="rId825" Type="http://schemas.openxmlformats.org/officeDocument/2006/relationships/slide" Target="slides/slide824.xml"/><Relationship Id="rId1248" Type="http://schemas.openxmlformats.org/officeDocument/2006/relationships/slide" Target="slides/slide1247.xml"/><Relationship Id="rId1455" Type="http://schemas.openxmlformats.org/officeDocument/2006/relationships/slide" Target="slides/slide1454.xml"/><Relationship Id="rId1662" Type="http://schemas.openxmlformats.org/officeDocument/2006/relationships/slide" Target="slides/slide1661.xml"/><Relationship Id="rId257" Type="http://schemas.openxmlformats.org/officeDocument/2006/relationships/slide" Target="slides/slide256.xml"/><Relationship Id="rId464" Type="http://schemas.openxmlformats.org/officeDocument/2006/relationships/slide" Target="slides/slide463.xml"/><Relationship Id="rId1010" Type="http://schemas.openxmlformats.org/officeDocument/2006/relationships/slide" Target="slides/slide1009.xml"/><Relationship Id="rId1094" Type="http://schemas.openxmlformats.org/officeDocument/2006/relationships/slide" Target="slides/slide1093.xml"/><Relationship Id="rId1108" Type="http://schemas.openxmlformats.org/officeDocument/2006/relationships/slide" Target="slides/slide1107.xml"/><Relationship Id="rId1315" Type="http://schemas.openxmlformats.org/officeDocument/2006/relationships/slide" Target="slides/slide1314.xml"/><Relationship Id="rId117" Type="http://schemas.openxmlformats.org/officeDocument/2006/relationships/slide" Target="slides/slide116.xml"/><Relationship Id="rId671" Type="http://schemas.openxmlformats.org/officeDocument/2006/relationships/slide" Target="slides/slide670.xml"/><Relationship Id="rId769" Type="http://schemas.openxmlformats.org/officeDocument/2006/relationships/slide" Target="slides/slide768.xml"/><Relationship Id="rId976" Type="http://schemas.openxmlformats.org/officeDocument/2006/relationships/slide" Target="slides/slide975.xml"/><Relationship Id="rId1399" Type="http://schemas.openxmlformats.org/officeDocument/2006/relationships/slide" Target="slides/slide1398.xml"/><Relationship Id="rId324" Type="http://schemas.openxmlformats.org/officeDocument/2006/relationships/slide" Target="slides/slide323.xml"/><Relationship Id="rId531" Type="http://schemas.openxmlformats.org/officeDocument/2006/relationships/slide" Target="slides/slide530.xml"/><Relationship Id="rId629" Type="http://schemas.openxmlformats.org/officeDocument/2006/relationships/slide" Target="slides/slide628.xml"/><Relationship Id="rId1161" Type="http://schemas.openxmlformats.org/officeDocument/2006/relationships/slide" Target="slides/slide1160.xml"/><Relationship Id="rId1259" Type="http://schemas.openxmlformats.org/officeDocument/2006/relationships/slide" Target="slides/slide1258.xml"/><Relationship Id="rId1466" Type="http://schemas.openxmlformats.org/officeDocument/2006/relationships/slide" Target="slides/slide1465.xml"/><Relationship Id="rId836" Type="http://schemas.openxmlformats.org/officeDocument/2006/relationships/slide" Target="slides/slide835.xml"/><Relationship Id="rId1021" Type="http://schemas.openxmlformats.org/officeDocument/2006/relationships/slide" Target="slides/slide1020.xml"/><Relationship Id="rId1119" Type="http://schemas.openxmlformats.org/officeDocument/2006/relationships/slide" Target="slides/slide1118.xml"/><Relationship Id="rId1673" Type="http://schemas.openxmlformats.org/officeDocument/2006/relationships/slide" Target="slides/slide1672.xml"/><Relationship Id="rId903" Type="http://schemas.openxmlformats.org/officeDocument/2006/relationships/slide" Target="slides/slide902.xml"/><Relationship Id="rId1326" Type="http://schemas.openxmlformats.org/officeDocument/2006/relationships/slide" Target="slides/slide1325.xml"/><Relationship Id="rId1533" Type="http://schemas.openxmlformats.org/officeDocument/2006/relationships/slide" Target="slides/slide1532.xml"/><Relationship Id="rId32" Type="http://schemas.openxmlformats.org/officeDocument/2006/relationships/slide" Target="slides/slide31.xml"/><Relationship Id="rId1600" Type="http://schemas.openxmlformats.org/officeDocument/2006/relationships/slide" Target="slides/slide1599.xml"/><Relationship Id="rId181" Type="http://schemas.openxmlformats.org/officeDocument/2006/relationships/slide" Target="slides/slide180.xml"/><Relationship Id="rId279" Type="http://schemas.openxmlformats.org/officeDocument/2006/relationships/slide" Target="slides/slide278.xml"/><Relationship Id="rId486" Type="http://schemas.openxmlformats.org/officeDocument/2006/relationships/slide" Target="slides/slide485.xml"/><Relationship Id="rId693" Type="http://schemas.openxmlformats.org/officeDocument/2006/relationships/slide" Target="slides/slide692.xml"/><Relationship Id="rId139" Type="http://schemas.openxmlformats.org/officeDocument/2006/relationships/slide" Target="slides/slide138.xml"/><Relationship Id="rId346" Type="http://schemas.openxmlformats.org/officeDocument/2006/relationships/slide" Target="slides/slide345.xml"/><Relationship Id="rId553" Type="http://schemas.openxmlformats.org/officeDocument/2006/relationships/slide" Target="slides/slide552.xml"/><Relationship Id="rId760" Type="http://schemas.openxmlformats.org/officeDocument/2006/relationships/slide" Target="slides/slide759.xml"/><Relationship Id="rId998" Type="http://schemas.openxmlformats.org/officeDocument/2006/relationships/slide" Target="slides/slide997.xml"/><Relationship Id="rId1183" Type="http://schemas.openxmlformats.org/officeDocument/2006/relationships/slide" Target="slides/slide1182.xml"/><Relationship Id="rId1390" Type="http://schemas.openxmlformats.org/officeDocument/2006/relationships/slide" Target="slides/slide1389.xml"/><Relationship Id="rId206" Type="http://schemas.openxmlformats.org/officeDocument/2006/relationships/slide" Target="slides/slide205.xml"/><Relationship Id="rId413" Type="http://schemas.openxmlformats.org/officeDocument/2006/relationships/slide" Target="slides/slide412.xml"/><Relationship Id="rId858" Type="http://schemas.openxmlformats.org/officeDocument/2006/relationships/slide" Target="slides/slide857.xml"/><Relationship Id="rId1043" Type="http://schemas.openxmlformats.org/officeDocument/2006/relationships/slide" Target="slides/slide1042.xml"/><Relationship Id="rId1488" Type="http://schemas.openxmlformats.org/officeDocument/2006/relationships/slide" Target="slides/slide1487.xml"/><Relationship Id="rId1695" Type="http://schemas.openxmlformats.org/officeDocument/2006/relationships/slide" Target="slides/slide1694.xml"/><Relationship Id="rId620" Type="http://schemas.openxmlformats.org/officeDocument/2006/relationships/slide" Target="slides/slide619.xml"/><Relationship Id="rId718" Type="http://schemas.openxmlformats.org/officeDocument/2006/relationships/slide" Target="slides/slide717.xml"/><Relationship Id="rId925" Type="http://schemas.openxmlformats.org/officeDocument/2006/relationships/slide" Target="slides/slide924.xml"/><Relationship Id="rId1250" Type="http://schemas.openxmlformats.org/officeDocument/2006/relationships/slide" Target="slides/slide1249.xml"/><Relationship Id="rId1348" Type="http://schemas.openxmlformats.org/officeDocument/2006/relationships/slide" Target="slides/slide1347.xml"/><Relationship Id="rId1555" Type="http://schemas.openxmlformats.org/officeDocument/2006/relationships/slide" Target="slides/slide1554.xml"/><Relationship Id="rId1110" Type="http://schemas.openxmlformats.org/officeDocument/2006/relationships/slide" Target="slides/slide1109.xml"/><Relationship Id="rId1208" Type="http://schemas.openxmlformats.org/officeDocument/2006/relationships/slide" Target="slides/slide1207.xml"/><Relationship Id="rId1415" Type="http://schemas.openxmlformats.org/officeDocument/2006/relationships/slide" Target="slides/slide1414.xml"/><Relationship Id="rId54" Type="http://schemas.openxmlformats.org/officeDocument/2006/relationships/slide" Target="slides/slide53.xml"/><Relationship Id="rId1622" Type="http://schemas.openxmlformats.org/officeDocument/2006/relationships/slide" Target="slides/slide1621.xml"/><Relationship Id="rId270" Type="http://schemas.openxmlformats.org/officeDocument/2006/relationships/slide" Target="slides/slide269.xml"/><Relationship Id="rId130" Type="http://schemas.openxmlformats.org/officeDocument/2006/relationships/slide" Target="slides/slide129.xml"/><Relationship Id="rId368" Type="http://schemas.openxmlformats.org/officeDocument/2006/relationships/slide" Target="slides/slide367.xml"/><Relationship Id="rId575" Type="http://schemas.openxmlformats.org/officeDocument/2006/relationships/slide" Target="slides/slide574.xml"/><Relationship Id="rId782" Type="http://schemas.openxmlformats.org/officeDocument/2006/relationships/slide" Target="slides/slide781.xml"/><Relationship Id="rId228" Type="http://schemas.openxmlformats.org/officeDocument/2006/relationships/slide" Target="slides/slide227.xml"/><Relationship Id="rId435" Type="http://schemas.openxmlformats.org/officeDocument/2006/relationships/slide" Target="slides/slide434.xml"/><Relationship Id="rId642" Type="http://schemas.openxmlformats.org/officeDocument/2006/relationships/slide" Target="slides/slide641.xml"/><Relationship Id="rId1065" Type="http://schemas.openxmlformats.org/officeDocument/2006/relationships/slide" Target="slides/slide1064.xml"/><Relationship Id="rId1272" Type="http://schemas.openxmlformats.org/officeDocument/2006/relationships/slide" Target="slides/slide1271.xml"/><Relationship Id="rId502" Type="http://schemas.openxmlformats.org/officeDocument/2006/relationships/slide" Target="slides/slide501.xml"/><Relationship Id="rId947" Type="http://schemas.openxmlformats.org/officeDocument/2006/relationships/slide" Target="slides/slide946.xml"/><Relationship Id="rId1132" Type="http://schemas.openxmlformats.org/officeDocument/2006/relationships/slide" Target="slides/slide1131.xml"/><Relationship Id="rId1577" Type="http://schemas.openxmlformats.org/officeDocument/2006/relationships/slide" Target="slides/slide1576.xml"/><Relationship Id="rId76" Type="http://schemas.openxmlformats.org/officeDocument/2006/relationships/slide" Target="slides/slide75.xml"/><Relationship Id="rId807" Type="http://schemas.openxmlformats.org/officeDocument/2006/relationships/slide" Target="slides/slide806.xml"/><Relationship Id="rId1437" Type="http://schemas.openxmlformats.org/officeDocument/2006/relationships/slide" Target="slides/slide1436.xml"/><Relationship Id="rId1644" Type="http://schemas.openxmlformats.org/officeDocument/2006/relationships/slide" Target="slides/slide1643.xml"/><Relationship Id="rId1504" Type="http://schemas.openxmlformats.org/officeDocument/2006/relationships/slide" Target="slides/slide1503.xml"/><Relationship Id="rId292" Type="http://schemas.openxmlformats.org/officeDocument/2006/relationships/slide" Target="slides/slide291.xml"/><Relationship Id="rId597" Type="http://schemas.openxmlformats.org/officeDocument/2006/relationships/slide" Target="slides/slide596.xml"/><Relationship Id="rId152" Type="http://schemas.openxmlformats.org/officeDocument/2006/relationships/slide" Target="slides/slide151.xml"/><Relationship Id="rId457" Type="http://schemas.openxmlformats.org/officeDocument/2006/relationships/slide" Target="slides/slide456.xml"/><Relationship Id="rId1087" Type="http://schemas.openxmlformats.org/officeDocument/2006/relationships/slide" Target="slides/slide1086.xml"/><Relationship Id="rId1294" Type="http://schemas.openxmlformats.org/officeDocument/2006/relationships/slide" Target="slides/slide1293.xml"/><Relationship Id="rId664" Type="http://schemas.openxmlformats.org/officeDocument/2006/relationships/slide" Target="slides/slide663.xml"/><Relationship Id="rId871" Type="http://schemas.openxmlformats.org/officeDocument/2006/relationships/slide" Target="slides/slide870.xml"/><Relationship Id="rId969" Type="http://schemas.openxmlformats.org/officeDocument/2006/relationships/slide" Target="slides/slide968.xml"/><Relationship Id="rId1599" Type="http://schemas.openxmlformats.org/officeDocument/2006/relationships/slide" Target="slides/slide1598.xml"/><Relationship Id="rId317" Type="http://schemas.openxmlformats.org/officeDocument/2006/relationships/slide" Target="slides/slide316.xml"/><Relationship Id="rId524" Type="http://schemas.openxmlformats.org/officeDocument/2006/relationships/slide" Target="slides/slide523.xml"/><Relationship Id="rId731" Type="http://schemas.openxmlformats.org/officeDocument/2006/relationships/slide" Target="slides/slide730.xml"/><Relationship Id="rId1154" Type="http://schemas.openxmlformats.org/officeDocument/2006/relationships/slide" Target="slides/slide1153.xml"/><Relationship Id="rId1361" Type="http://schemas.openxmlformats.org/officeDocument/2006/relationships/slide" Target="slides/slide1360.xml"/><Relationship Id="rId1459" Type="http://schemas.openxmlformats.org/officeDocument/2006/relationships/slide" Target="slides/slide1458.xml"/><Relationship Id="rId98" Type="http://schemas.openxmlformats.org/officeDocument/2006/relationships/slide" Target="slides/slide97.xml"/><Relationship Id="rId829" Type="http://schemas.openxmlformats.org/officeDocument/2006/relationships/slide" Target="slides/slide828.xml"/><Relationship Id="rId1014" Type="http://schemas.openxmlformats.org/officeDocument/2006/relationships/slide" Target="slides/slide1013.xml"/><Relationship Id="rId1221" Type="http://schemas.openxmlformats.org/officeDocument/2006/relationships/slide" Target="slides/slide1220.xml"/><Relationship Id="rId1666" Type="http://schemas.openxmlformats.org/officeDocument/2006/relationships/slide" Target="slides/slide1665.xml"/><Relationship Id="rId1319" Type="http://schemas.openxmlformats.org/officeDocument/2006/relationships/slide" Target="slides/slide1318.xml"/><Relationship Id="rId1526" Type="http://schemas.openxmlformats.org/officeDocument/2006/relationships/slide" Target="slides/slide1525.xml"/><Relationship Id="rId25" Type="http://schemas.openxmlformats.org/officeDocument/2006/relationships/slide" Target="slides/slide24.xml"/><Relationship Id="rId174" Type="http://schemas.openxmlformats.org/officeDocument/2006/relationships/slide" Target="slides/slide173.xml"/><Relationship Id="rId381" Type="http://schemas.openxmlformats.org/officeDocument/2006/relationships/slide" Target="slides/slide380.xml"/><Relationship Id="rId241" Type="http://schemas.openxmlformats.org/officeDocument/2006/relationships/slide" Target="slides/slide240.xml"/><Relationship Id="rId479" Type="http://schemas.openxmlformats.org/officeDocument/2006/relationships/slide" Target="slides/slide478.xml"/><Relationship Id="rId686" Type="http://schemas.openxmlformats.org/officeDocument/2006/relationships/slide" Target="slides/slide685.xml"/><Relationship Id="rId893" Type="http://schemas.openxmlformats.org/officeDocument/2006/relationships/slide" Target="slides/slide892.xml"/><Relationship Id="rId339" Type="http://schemas.openxmlformats.org/officeDocument/2006/relationships/slide" Target="slides/slide338.xml"/><Relationship Id="rId546" Type="http://schemas.openxmlformats.org/officeDocument/2006/relationships/slide" Target="slides/slide545.xml"/><Relationship Id="rId753" Type="http://schemas.openxmlformats.org/officeDocument/2006/relationships/slide" Target="slides/slide752.xml"/><Relationship Id="rId1176" Type="http://schemas.openxmlformats.org/officeDocument/2006/relationships/slide" Target="slides/slide1175.xml"/><Relationship Id="rId1383" Type="http://schemas.openxmlformats.org/officeDocument/2006/relationships/slide" Target="slides/slide1382.xml"/><Relationship Id="rId101" Type="http://schemas.openxmlformats.org/officeDocument/2006/relationships/slide" Target="slides/slide100.xml"/><Relationship Id="rId406" Type="http://schemas.openxmlformats.org/officeDocument/2006/relationships/slide" Target="slides/slide405.xml"/><Relationship Id="rId960" Type="http://schemas.openxmlformats.org/officeDocument/2006/relationships/slide" Target="slides/slide959.xml"/><Relationship Id="rId1036" Type="http://schemas.openxmlformats.org/officeDocument/2006/relationships/slide" Target="slides/slide1035.xml"/><Relationship Id="rId1243" Type="http://schemas.openxmlformats.org/officeDocument/2006/relationships/slide" Target="slides/slide1242.xml"/><Relationship Id="rId1590" Type="http://schemas.openxmlformats.org/officeDocument/2006/relationships/slide" Target="slides/slide1589.xml"/><Relationship Id="rId1688" Type="http://schemas.openxmlformats.org/officeDocument/2006/relationships/slide" Target="slides/slide1687.xml"/><Relationship Id="rId613" Type="http://schemas.openxmlformats.org/officeDocument/2006/relationships/slide" Target="slides/slide612.xml"/><Relationship Id="rId820" Type="http://schemas.openxmlformats.org/officeDocument/2006/relationships/slide" Target="slides/slide819.xml"/><Relationship Id="rId918" Type="http://schemas.openxmlformats.org/officeDocument/2006/relationships/slide" Target="slides/slide917.xml"/><Relationship Id="rId1450" Type="http://schemas.openxmlformats.org/officeDocument/2006/relationships/slide" Target="slides/slide1449.xml"/><Relationship Id="rId1548" Type="http://schemas.openxmlformats.org/officeDocument/2006/relationships/slide" Target="slides/slide1547.xml"/><Relationship Id="rId1103" Type="http://schemas.openxmlformats.org/officeDocument/2006/relationships/slide" Target="slides/slide1102.xml"/><Relationship Id="rId1310" Type="http://schemas.openxmlformats.org/officeDocument/2006/relationships/slide" Target="slides/slide1309.xml"/><Relationship Id="rId1408" Type="http://schemas.openxmlformats.org/officeDocument/2006/relationships/slide" Target="slides/slide1407.xml"/><Relationship Id="rId47" Type="http://schemas.openxmlformats.org/officeDocument/2006/relationships/slide" Target="slides/slide46.xml"/><Relationship Id="rId1615" Type="http://schemas.openxmlformats.org/officeDocument/2006/relationships/slide" Target="slides/slide1614.xml"/><Relationship Id="rId196" Type="http://schemas.openxmlformats.org/officeDocument/2006/relationships/slide" Target="slides/slide195.xml"/><Relationship Id="rId263" Type="http://schemas.openxmlformats.org/officeDocument/2006/relationships/slide" Target="slides/slide262.xml"/><Relationship Id="rId470" Type="http://schemas.openxmlformats.org/officeDocument/2006/relationships/slide" Target="slides/slide469.xml"/><Relationship Id="rId123" Type="http://schemas.openxmlformats.org/officeDocument/2006/relationships/slide" Target="slides/slide122.xml"/><Relationship Id="rId330" Type="http://schemas.openxmlformats.org/officeDocument/2006/relationships/slide" Target="slides/slide329.xml"/><Relationship Id="rId568" Type="http://schemas.openxmlformats.org/officeDocument/2006/relationships/slide" Target="slides/slide567.xml"/><Relationship Id="rId775" Type="http://schemas.openxmlformats.org/officeDocument/2006/relationships/slide" Target="slides/slide774.xml"/><Relationship Id="rId982" Type="http://schemas.openxmlformats.org/officeDocument/2006/relationships/slide" Target="slides/slide981.xml"/><Relationship Id="rId1198" Type="http://schemas.openxmlformats.org/officeDocument/2006/relationships/slide" Target="slides/slide1197.xml"/><Relationship Id="rId428" Type="http://schemas.openxmlformats.org/officeDocument/2006/relationships/slide" Target="slides/slide427.xml"/><Relationship Id="rId635" Type="http://schemas.openxmlformats.org/officeDocument/2006/relationships/slide" Target="slides/slide634.xml"/><Relationship Id="rId842" Type="http://schemas.openxmlformats.org/officeDocument/2006/relationships/slide" Target="slides/slide841.xml"/><Relationship Id="rId1058" Type="http://schemas.openxmlformats.org/officeDocument/2006/relationships/slide" Target="slides/slide1057.xml"/><Relationship Id="rId1265" Type="http://schemas.openxmlformats.org/officeDocument/2006/relationships/slide" Target="slides/slide1264.xml"/><Relationship Id="rId1472" Type="http://schemas.openxmlformats.org/officeDocument/2006/relationships/slide" Target="slides/slide1471.xml"/><Relationship Id="rId702" Type="http://schemas.openxmlformats.org/officeDocument/2006/relationships/slide" Target="slides/slide701.xml"/><Relationship Id="rId1125" Type="http://schemas.openxmlformats.org/officeDocument/2006/relationships/slide" Target="slides/slide1124.xml"/><Relationship Id="rId1332" Type="http://schemas.openxmlformats.org/officeDocument/2006/relationships/slide" Target="slides/slide1331.xml"/><Relationship Id="rId69" Type="http://schemas.openxmlformats.org/officeDocument/2006/relationships/slide" Target="slides/slide68.xml"/><Relationship Id="rId1637" Type="http://schemas.openxmlformats.org/officeDocument/2006/relationships/slide" Target="slides/slide1636.xml"/><Relationship Id="rId1704" Type="http://schemas.openxmlformats.org/officeDocument/2006/relationships/presProps" Target="presProps.xml"/><Relationship Id="rId285" Type="http://schemas.openxmlformats.org/officeDocument/2006/relationships/slide" Target="slides/slide284.xml"/><Relationship Id="rId492" Type="http://schemas.openxmlformats.org/officeDocument/2006/relationships/slide" Target="slides/slide491.xml"/><Relationship Id="rId797" Type="http://schemas.openxmlformats.org/officeDocument/2006/relationships/slide" Target="slides/slide796.xml"/><Relationship Id="rId145" Type="http://schemas.openxmlformats.org/officeDocument/2006/relationships/slide" Target="slides/slide144.xml"/><Relationship Id="rId352" Type="http://schemas.openxmlformats.org/officeDocument/2006/relationships/slide" Target="slides/slide351.xml"/><Relationship Id="rId1287" Type="http://schemas.openxmlformats.org/officeDocument/2006/relationships/slide" Target="slides/slide1286.xml"/><Relationship Id="rId212" Type="http://schemas.openxmlformats.org/officeDocument/2006/relationships/slide" Target="slides/slide211.xml"/><Relationship Id="rId657" Type="http://schemas.openxmlformats.org/officeDocument/2006/relationships/slide" Target="slides/slide656.xml"/><Relationship Id="rId864" Type="http://schemas.openxmlformats.org/officeDocument/2006/relationships/slide" Target="slides/slide863.xml"/><Relationship Id="rId1494" Type="http://schemas.openxmlformats.org/officeDocument/2006/relationships/slide" Target="slides/slide1493.xml"/><Relationship Id="rId517" Type="http://schemas.openxmlformats.org/officeDocument/2006/relationships/slide" Target="slides/slide516.xml"/><Relationship Id="rId724" Type="http://schemas.openxmlformats.org/officeDocument/2006/relationships/slide" Target="slides/slide723.xml"/><Relationship Id="rId931" Type="http://schemas.openxmlformats.org/officeDocument/2006/relationships/slide" Target="slides/slide930.xml"/><Relationship Id="rId1147" Type="http://schemas.openxmlformats.org/officeDocument/2006/relationships/slide" Target="slides/slide1146.xml"/><Relationship Id="rId1354" Type="http://schemas.openxmlformats.org/officeDocument/2006/relationships/slide" Target="slides/slide1353.xml"/><Relationship Id="rId1561" Type="http://schemas.openxmlformats.org/officeDocument/2006/relationships/slide" Target="slides/slide1560.xml"/><Relationship Id="rId60" Type="http://schemas.openxmlformats.org/officeDocument/2006/relationships/slide" Target="slides/slide59.xml"/><Relationship Id="rId1007" Type="http://schemas.openxmlformats.org/officeDocument/2006/relationships/slide" Target="slides/slide1006.xml"/><Relationship Id="rId1214" Type="http://schemas.openxmlformats.org/officeDocument/2006/relationships/slide" Target="slides/slide1213.xml"/><Relationship Id="rId1421" Type="http://schemas.openxmlformats.org/officeDocument/2006/relationships/slide" Target="slides/slide1420.xml"/><Relationship Id="rId1659" Type="http://schemas.openxmlformats.org/officeDocument/2006/relationships/slide" Target="slides/slide1658.xml"/><Relationship Id="rId1519" Type="http://schemas.openxmlformats.org/officeDocument/2006/relationships/slide" Target="slides/slide1518.xml"/><Relationship Id="rId18" Type="http://schemas.openxmlformats.org/officeDocument/2006/relationships/slide" Target="slides/slide17.xml"/><Relationship Id="rId167" Type="http://schemas.openxmlformats.org/officeDocument/2006/relationships/slide" Target="slides/slide166.xml"/><Relationship Id="rId374" Type="http://schemas.openxmlformats.org/officeDocument/2006/relationships/slide" Target="slides/slide373.xml"/><Relationship Id="rId581" Type="http://schemas.openxmlformats.org/officeDocument/2006/relationships/slide" Target="slides/slide580.xml"/><Relationship Id="rId234" Type="http://schemas.openxmlformats.org/officeDocument/2006/relationships/slide" Target="slides/slide233.xml"/><Relationship Id="rId679" Type="http://schemas.openxmlformats.org/officeDocument/2006/relationships/slide" Target="slides/slide678.xml"/><Relationship Id="rId886" Type="http://schemas.openxmlformats.org/officeDocument/2006/relationships/slide" Target="slides/slide885.xml"/><Relationship Id="rId2" Type="http://schemas.openxmlformats.org/officeDocument/2006/relationships/slide" Target="slides/slide1.xml"/><Relationship Id="rId441" Type="http://schemas.openxmlformats.org/officeDocument/2006/relationships/slide" Target="slides/slide440.xml"/><Relationship Id="rId539" Type="http://schemas.openxmlformats.org/officeDocument/2006/relationships/slide" Target="slides/slide538.xml"/><Relationship Id="rId746" Type="http://schemas.openxmlformats.org/officeDocument/2006/relationships/slide" Target="slides/slide745.xml"/><Relationship Id="rId1071" Type="http://schemas.openxmlformats.org/officeDocument/2006/relationships/slide" Target="slides/slide1070.xml"/><Relationship Id="rId1169" Type="http://schemas.openxmlformats.org/officeDocument/2006/relationships/slide" Target="slides/slide1168.xml"/><Relationship Id="rId1376" Type="http://schemas.openxmlformats.org/officeDocument/2006/relationships/slide" Target="slides/slide1375.xml"/><Relationship Id="rId1583" Type="http://schemas.openxmlformats.org/officeDocument/2006/relationships/slide" Target="slides/slide1582.xml"/><Relationship Id="rId301" Type="http://schemas.openxmlformats.org/officeDocument/2006/relationships/slide" Target="slides/slide300.xml"/><Relationship Id="rId953" Type="http://schemas.openxmlformats.org/officeDocument/2006/relationships/slide" Target="slides/slide952.xml"/><Relationship Id="rId1029" Type="http://schemas.openxmlformats.org/officeDocument/2006/relationships/slide" Target="slides/slide1028.xml"/><Relationship Id="rId1236" Type="http://schemas.openxmlformats.org/officeDocument/2006/relationships/slide" Target="slides/slide1235.xml"/><Relationship Id="rId82" Type="http://schemas.openxmlformats.org/officeDocument/2006/relationships/slide" Target="slides/slide81.xml"/><Relationship Id="rId606" Type="http://schemas.openxmlformats.org/officeDocument/2006/relationships/slide" Target="slides/slide605.xml"/><Relationship Id="rId813" Type="http://schemas.openxmlformats.org/officeDocument/2006/relationships/slide" Target="slides/slide812.xml"/><Relationship Id="rId1443" Type="http://schemas.openxmlformats.org/officeDocument/2006/relationships/slide" Target="slides/slide1442.xml"/><Relationship Id="rId1650" Type="http://schemas.openxmlformats.org/officeDocument/2006/relationships/slide" Target="slides/slide1649.xml"/><Relationship Id="rId1303" Type="http://schemas.openxmlformats.org/officeDocument/2006/relationships/slide" Target="slides/slide1302.xml"/><Relationship Id="rId1510" Type="http://schemas.openxmlformats.org/officeDocument/2006/relationships/slide" Target="slides/slide1509.xml"/><Relationship Id="rId1608" Type="http://schemas.openxmlformats.org/officeDocument/2006/relationships/slide" Target="slides/slide1607.xml"/><Relationship Id="rId189" Type="http://schemas.openxmlformats.org/officeDocument/2006/relationships/slide" Target="slides/slide188.xml"/><Relationship Id="rId396" Type="http://schemas.openxmlformats.org/officeDocument/2006/relationships/slide" Target="slides/slide395.xml"/><Relationship Id="rId256" Type="http://schemas.openxmlformats.org/officeDocument/2006/relationships/slide" Target="slides/slide255.xml"/><Relationship Id="rId463" Type="http://schemas.openxmlformats.org/officeDocument/2006/relationships/slide" Target="slides/slide462.xml"/><Relationship Id="rId670" Type="http://schemas.openxmlformats.org/officeDocument/2006/relationships/slide" Target="slides/slide669.xml"/><Relationship Id="rId1093" Type="http://schemas.openxmlformats.org/officeDocument/2006/relationships/slide" Target="slides/slide1092.xml"/><Relationship Id="rId116" Type="http://schemas.openxmlformats.org/officeDocument/2006/relationships/slide" Target="slides/slide115.xml"/><Relationship Id="rId323" Type="http://schemas.openxmlformats.org/officeDocument/2006/relationships/slide" Target="slides/slide322.xml"/><Relationship Id="rId530" Type="http://schemas.openxmlformats.org/officeDocument/2006/relationships/slide" Target="slides/slide529.xml"/><Relationship Id="rId768" Type="http://schemas.openxmlformats.org/officeDocument/2006/relationships/slide" Target="slides/slide767.xml"/><Relationship Id="rId975" Type="http://schemas.openxmlformats.org/officeDocument/2006/relationships/slide" Target="slides/slide974.xml"/><Relationship Id="rId1160" Type="http://schemas.openxmlformats.org/officeDocument/2006/relationships/slide" Target="slides/slide1159.xml"/><Relationship Id="rId1398" Type="http://schemas.openxmlformats.org/officeDocument/2006/relationships/slide" Target="slides/slide1397.xml"/><Relationship Id="rId628" Type="http://schemas.openxmlformats.org/officeDocument/2006/relationships/slide" Target="slides/slide627.xml"/><Relationship Id="rId835" Type="http://schemas.openxmlformats.org/officeDocument/2006/relationships/slide" Target="slides/slide834.xml"/><Relationship Id="rId1258" Type="http://schemas.openxmlformats.org/officeDocument/2006/relationships/slide" Target="slides/slide1257.xml"/><Relationship Id="rId1465" Type="http://schemas.openxmlformats.org/officeDocument/2006/relationships/slide" Target="slides/slide1464.xml"/><Relationship Id="rId1672" Type="http://schemas.openxmlformats.org/officeDocument/2006/relationships/slide" Target="slides/slide1671.xml"/><Relationship Id="rId1020" Type="http://schemas.openxmlformats.org/officeDocument/2006/relationships/slide" Target="slides/slide1019.xml"/><Relationship Id="rId1118" Type="http://schemas.openxmlformats.org/officeDocument/2006/relationships/slide" Target="slides/slide1117.xml"/><Relationship Id="rId1325" Type="http://schemas.openxmlformats.org/officeDocument/2006/relationships/slide" Target="slides/slide1324.xml"/><Relationship Id="rId1532" Type="http://schemas.openxmlformats.org/officeDocument/2006/relationships/slide" Target="slides/slide1531.xml"/><Relationship Id="rId902" Type="http://schemas.openxmlformats.org/officeDocument/2006/relationships/slide" Target="slides/slide901.xml"/><Relationship Id="rId31" Type="http://schemas.openxmlformats.org/officeDocument/2006/relationships/slide" Target="slides/slide30.xml"/><Relationship Id="rId180" Type="http://schemas.openxmlformats.org/officeDocument/2006/relationships/slide" Target="slides/slide179.xml"/><Relationship Id="rId278" Type="http://schemas.openxmlformats.org/officeDocument/2006/relationships/slide" Target="slides/slide277.xml"/><Relationship Id="rId485" Type="http://schemas.openxmlformats.org/officeDocument/2006/relationships/slide" Target="slides/slide484.xml"/><Relationship Id="rId692" Type="http://schemas.openxmlformats.org/officeDocument/2006/relationships/slide" Target="slides/slide691.xml"/><Relationship Id="rId138" Type="http://schemas.openxmlformats.org/officeDocument/2006/relationships/slide" Target="slides/slide137.xml"/><Relationship Id="rId345" Type="http://schemas.openxmlformats.org/officeDocument/2006/relationships/slide" Target="slides/slide344.xml"/><Relationship Id="rId552" Type="http://schemas.openxmlformats.org/officeDocument/2006/relationships/slide" Target="slides/slide551.xml"/><Relationship Id="rId997" Type="http://schemas.openxmlformats.org/officeDocument/2006/relationships/slide" Target="slides/slide996.xml"/><Relationship Id="rId1182" Type="http://schemas.openxmlformats.org/officeDocument/2006/relationships/slide" Target="slides/slide1181.xml"/><Relationship Id="rId205" Type="http://schemas.openxmlformats.org/officeDocument/2006/relationships/slide" Target="slides/slide204.xml"/><Relationship Id="rId412" Type="http://schemas.openxmlformats.org/officeDocument/2006/relationships/slide" Target="slides/slide411.xml"/><Relationship Id="rId857" Type="http://schemas.openxmlformats.org/officeDocument/2006/relationships/slide" Target="slides/slide856.xml"/><Relationship Id="rId1042" Type="http://schemas.openxmlformats.org/officeDocument/2006/relationships/slide" Target="slides/slide1041.xml"/><Relationship Id="rId1487" Type="http://schemas.openxmlformats.org/officeDocument/2006/relationships/slide" Target="slides/slide1486.xml"/><Relationship Id="rId1694" Type="http://schemas.openxmlformats.org/officeDocument/2006/relationships/slide" Target="slides/slide1693.xml"/><Relationship Id="rId717" Type="http://schemas.openxmlformats.org/officeDocument/2006/relationships/slide" Target="slides/slide716.xml"/><Relationship Id="rId924" Type="http://schemas.openxmlformats.org/officeDocument/2006/relationships/slide" Target="slides/slide923.xml"/><Relationship Id="rId1347" Type="http://schemas.openxmlformats.org/officeDocument/2006/relationships/slide" Target="slides/slide1346.xml"/><Relationship Id="rId1554" Type="http://schemas.openxmlformats.org/officeDocument/2006/relationships/slide" Target="slides/slide1553.xml"/><Relationship Id="rId53" Type="http://schemas.openxmlformats.org/officeDocument/2006/relationships/slide" Target="slides/slide52.xml"/><Relationship Id="rId1207" Type="http://schemas.openxmlformats.org/officeDocument/2006/relationships/slide" Target="slides/slide1206.xml"/><Relationship Id="rId1414" Type="http://schemas.openxmlformats.org/officeDocument/2006/relationships/slide" Target="slides/slide1413.xml"/><Relationship Id="rId1621" Type="http://schemas.openxmlformats.org/officeDocument/2006/relationships/slide" Target="slides/slide1620.xml"/><Relationship Id="rId367" Type="http://schemas.openxmlformats.org/officeDocument/2006/relationships/slide" Target="slides/slide366.xml"/><Relationship Id="rId574" Type="http://schemas.openxmlformats.org/officeDocument/2006/relationships/slide" Target="slides/slide573.xml"/><Relationship Id="rId227" Type="http://schemas.openxmlformats.org/officeDocument/2006/relationships/slide" Target="slides/slide226.xml"/><Relationship Id="rId781" Type="http://schemas.openxmlformats.org/officeDocument/2006/relationships/slide" Target="slides/slide780.xml"/><Relationship Id="rId879" Type="http://schemas.openxmlformats.org/officeDocument/2006/relationships/slide" Target="slides/slide878.xml"/><Relationship Id="rId434" Type="http://schemas.openxmlformats.org/officeDocument/2006/relationships/slide" Target="slides/slide433.xml"/><Relationship Id="rId641" Type="http://schemas.openxmlformats.org/officeDocument/2006/relationships/slide" Target="slides/slide640.xml"/><Relationship Id="rId739" Type="http://schemas.openxmlformats.org/officeDocument/2006/relationships/slide" Target="slides/slide738.xml"/><Relationship Id="rId1064" Type="http://schemas.openxmlformats.org/officeDocument/2006/relationships/slide" Target="slides/slide1063.xml"/><Relationship Id="rId1271" Type="http://schemas.openxmlformats.org/officeDocument/2006/relationships/slide" Target="slides/slide1270.xml"/><Relationship Id="rId1369" Type="http://schemas.openxmlformats.org/officeDocument/2006/relationships/slide" Target="slides/slide1368.xml"/><Relationship Id="rId1576" Type="http://schemas.openxmlformats.org/officeDocument/2006/relationships/slide" Target="slides/slide1575.xml"/><Relationship Id="rId501" Type="http://schemas.openxmlformats.org/officeDocument/2006/relationships/slide" Target="slides/slide500.xml"/><Relationship Id="rId946" Type="http://schemas.openxmlformats.org/officeDocument/2006/relationships/slide" Target="slides/slide945.xml"/><Relationship Id="rId1131" Type="http://schemas.openxmlformats.org/officeDocument/2006/relationships/slide" Target="slides/slide1130.xml"/><Relationship Id="rId1229" Type="http://schemas.openxmlformats.org/officeDocument/2006/relationships/slide" Target="slides/slide1228.xml"/><Relationship Id="rId75" Type="http://schemas.openxmlformats.org/officeDocument/2006/relationships/slide" Target="slides/slide74.xml"/><Relationship Id="rId806" Type="http://schemas.openxmlformats.org/officeDocument/2006/relationships/slide" Target="slides/slide805.xml"/><Relationship Id="rId1436" Type="http://schemas.openxmlformats.org/officeDocument/2006/relationships/slide" Target="slides/slide1435.xml"/><Relationship Id="rId1643" Type="http://schemas.openxmlformats.org/officeDocument/2006/relationships/slide" Target="slides/slide1642.xml"/><Relationship Id="rId1503" Type="http://schemas.openxmlformats.org/officeDocument/2006/relationships/slide" Target="slides/slide1502.xml"/><Relationship Id="rId291" Type="http://schemas.openxmlformats.org/officeDocument/2006/relationships/slide" Target="slides/slide290.xml"/><Relationship Id="rId151" Type="http://schemas.openxmlformats.org/officeDocument/2006/relationships/slide" Target="slides/slide150.xml"/><Relationship Id="rId389" Type="http://schemas.openxmlformats.org/officeDocument/2006/relationships/slide" Target="slides/slide388.xml"/><Relationship Id="rId596" Type="http://schemas.openxmlformats.org/officeDocument/2006/relationships/slide" Target="slides/slide595.xml"/><Relationship Id="rId249" Type="http://schemas.openxmlformats.org/officeDocument/2006/relationships/slide" Target="slides/slide248.xml"/><Relationship Id="rId456" Type="http://schemas.openxmlformats.org/officeDocument/2006/relationships/slide" Target="slides/slide455.xml"/><Relationship Id="rId663" Type="http://schemas.openxmlformats.org/officeDocument/2006/relationships/slide" Target="slides/slide662.xml"/><Relationship Id="rId870" Type="http://schemas.openxmlformats.org/officeDocument/2006/relationships/slide" Target="slides/slide869.xml"/><Relationship Id="rId1086" Type="http://schemas.openxmlformats.org/officeDocument/2006/relationships/slide" Target="slides/slide1085.xml"/><Relationship Id="rId1293" Type="http://schemas.openxmlformats.org/officeDocument/2006/relationships/slide" Target="slides/slide1292.xml"/><Relationship Id="rId109" Type="http://schemas.openxmlformats.org/officeDocument/2006/relationships/slide" Target="slides/slide108.xml"/><Relationship Id="rId316" Type="http://schemas.openxmlformats.org/officeDocument/2006/relationships/slide" Target="slides/slide315.xml"/><Relationship Id="rId523" Type="http://schemas.openxmlformats.org/officeDocument/2006/relationships/slide" Target="slides/slide522.xml"/><Relationship Id="rId968" Type="http://schemas.openxmlformats.org/officeDocument/2006/relationships/slide" Target="slides/slide967.xml"/><Relationship Id="rId1153" Type="http://schemas.openxmlformats.org/officeDocument/2006/relationships/slide" Target="slides/slide1152.xml"/><Relationship Id="rId1598" Type="http://schemas.openxmlformats.org/officeDocument/2006/relationships/slide" Target="slides/slide1597.xml"/><Relationship Id="rId97" Type="http://schemas.openxmlformats.org/officeDocument/2006/relationships/slide" Target="slides/slide96.xml"/><Relationship Id="rId730" Type="http://schemas.openxmlformats.org/officeDocument/2006/relationships/slide" Target="slides/slide729.xml"/><Relationship Id="rId828" Type="http://schemas.openxmlformats.org/officeDocument/2006/relationships/slide" Target="slides/slide827.xml"/><Relationship Id="rId1013" Type="http://schemas.openxmlformats.org/officeDocument/2006/relationships/slide" Target="slides/slide1012.xml"/><Relationship Id="rId1360" Type="http://schemas.openxmlformats.org/officeDocument/2006/relationships/slide" Target="slides/slide1359.xml"/><Relationship Id="rId1458" Type="http://schemas.openxmlformats.org/officeDocument/2006/relationships/slide" Target="slides/slide1457.xml"/><Relationship Id="rId1665" Type="http://schemas.openxmlformats.org/officeDocument/2006/relationships/slide" Target="slides/slide1664.xml"/><Relationship Id="rId1220" Type="http://schemas.openxmlformats.org/officeDocument/2006/relationships/slide" Target="slides/slide1219.xml"/><Relationship Id="rId1318" Type="http://schemas.openxmlformats.org/officeDocument/2006/relationships/slide" Target="slides/slide1317.xml"/><Relationship Id="rId1525" Type="http://schemas.openxmlformats.org/officeDocument/2006/relationships/slide" Target="slides/slide1524.xml"/><Relationship Id="rId24" Type="http://schemas.openxmlformats.org/officeDocument/2006/relationships/slide" Target="slides/slide23.xml"/><Relationship Id="rId173" Type="http://schemas.openxmlformats.org/officeDocument/2006/relationships/slide" Target="slides/slide172.xml"/><Relationship Id="rId380" Type="http://schemas.openxmlformats.org/officeDocument/2006/relationships/slide" Target="slides/slide379.xml"/><Relationship Id="rId240" Type="http://schemas.openxmlformats.org/officeDocument/2006/relationships/slide" Target="slides/slide239.xml"/><Relationship Id="rId478" Type="http://schemas.openxmlformats.org/officeDocument/2006/relationships/slide" Target="slides/slide477.xml"/><Relationship Id="rId685" Type="http://schemas.openxmlformats.org/officeDocument/2006/relationships/slide" Target="slides/slide684.xml"/><Relationship Id="rId892" Type="http://schemas.openxmlformats.org/officeDocument/2006/relationships/slide" Target="slides/slide891.xml"/><Relationship Id="rId100" Type="http://schemas.openxmlformats.org/officeDocument/2006/relationships/slide" Target="slides/slide99.xml"/><Relationship Id="rId338" Type="http://schemas.openxmlformats.org/officeDocument/2006/relationships/slide" Target="slides/slide337.xml"/><Relationship Id="rId545" Type="http://schemas.openxmlformats.org/officeDocument/2006/relationships/slide" Target="slides/slide544.xml"/><Relationship Id="rId752" Type="http://schemas.openxmlformats.org/officeDocument/2006/relationships/slide" Target="slides/slide751.xml"/><Relationship Id="rId1175" Type="http://schemas.openxmlformats.org/officeDocument/2006/relationships/slide" Target="slides/slide1174.xml"/><Relationship Id="rId1382" Type="http://schemas.openxmlformats.org/officeDocument/2006/relationships/slide" Target="slides/slide1381.xml"/><Relationship Id="rId405" Type="http://schemas.openxmlformats.org/officeDocument/2006/relationships/slide" Target="slides/slide404.xml"/><Relationship Id="rId612" Type="http://schemas.openxmlformats.org/officeDocument/2006/relationships/slide" Target="slides/slide611.xml"/><Relationship Id="rId1035" Type="http://schemas.openxmlformats.org/officeDocument/2006/relationships/slide" Target="slides/slide1034.xml"/><Relationship Id="rId1242" Type="http://schemas.openxmlformats.org/officeDocument/2006/relationships/slide" Target="slides/slide1241.xml"/><Relationship Id="rId1687" Type="http://schemas.openxmlformats.org/officeDocument/2006/relationships/slide" Target="slides/slide1686.xml"/><Relationship Id="rId917" Type="http://schemas.openxmlformats.org/officeDocument/2006/relationships/slide" Target="slides/slide916.xml"/><Relationship Id="rId1102" Type="http://schemas.openxmlformats.org/officeDocument/2006/relationships/slide" Target="slides/slide1101.xml"/><Relationship Id="rId1547" Type="http://schemas.openxmlformats.org/officeDocument/2006/relationships/slide" Target="slides/slide1546.xml"/><Relationship Id="rId46" Type="http://schemas.openxmlformats.org/officeDocument/2006/relationships/slide" Target="slides/slide45.xml"/><Relationship Id="rId1407" Type="http://schemas.openxmlformats.org/officeDocument/2006/relationships/slide" Target="slides/slide1406.xml"/><Relationship Id="rId1614" Type="http://schemas.openxmlformats.org/officeDocument/2006/relationships/slide" Target="slides/slide1613.xml"/><Relationship Id="rId195" Type="http://schemas.openxmlformats.org/officeDocument/2006/relationships/slide" Target="slides/slide194.xml"/><Relationship Id="rId262" Type="http://schemas.openxmlformats.org/officeDocument/2006/relationships/slide" Target="slides/slide261.xml"/><Relationship Id="rId567" Type="http://schemas.openxmlformats.org/officeDocument/2006/relationships/slide" Target="slides/slide566.xml"/><Relationship Id="rId1197" Type="http://schemas.openxmlformats.org/officeDocument/2006/relationships/slide" Target="slides/slide1196.xml"/><Relationship Id="rId122" Type="http://schemas.openxmlformats.org/officeDocument/2006/relationships/slide" Target="slides/slide121.xml"/><Relationship Id="rId774" Type="http://schemas.openxmlformats.org/officeDocument/2006/relationships/slide" Target="slides/slide773.xml"/><Relationship Id="rId981" Type="http://schemas.openxmlformats.org/officeDocument/2006/relationships/slide" Target="slides/slide980.xml"/><Relationship Id="rId1057" Type="http://schemas.openxmlformats.org/officeDocument/2006/relationships/slide" Target="slides/slide1056.xml"/><Relationship Id="rId427" Type="http://schemas.openxmlformats.org/officeDocument/2006/relationships/slide" Target="slides/slide426.xml"/><Relationship Id="rId634" Type="http://schemas.openxmlformats.org/officeDocument/2006/relationships/slide" Target="slides/slide633.xml"/><Relationship Id="rId841" Type="http://schemas.openxmlformats.org/officeDocument/2006/relationships/slide" Target="slides/slide840.xml"/><Relationship Id="rId1264" Type="http://schemas.openxmlformats.org/officeDocument/2006/relationships/slide" Target="slides/slide1263.xml"/><Relationship Id="rId1471" Type="http://schemas.openxmlformats.org/officeDocument/2006/relationships/slide" Target="slides/slide1470.xml"/><Relationship Id="rId1569" Type="http://schemas.openxmlformats.org/officeDocument/2006/relationships/slide" Target="slides/slide1568.xml"/><Relationship Id="rId701" Type="http://schemas.openxmlformats.org/officeDocument/2006/relationships/slide" Target="slides/slide700.xml"/><Relationship Id="rId939" Type="http://schemas.openxmlformats.org/officeDocument/2006/relationships/slide" Target="slides/slide938.xml"/><Relationship Id="rId1124" Type="http://schemas.openxmlformats.org/officeDocument/2006/relationships/slide" Target="slides/slide1123.xml"/><Relationship Id="rId1331" Type="http://schemas.openxmlformats.org/officeDocument/2006/relationships/slide" Target="slides/slide1330.xml"/><Relationship Id="rId68" Type="http://schemas.openxmlformats.org/officeDocument/2006/relationships/slide" Target="slides/slide67.xml"/><Relationship Id="rId1429" Type="http://schemas.openxmlformats.org/officeDocument/2006/relationships/slide" Target="slides/slide1428.xml"/><Relationship Id="rId1636" Type="http://schemas.openxmlformats.org/officeDocument/2006/relationships/slide" Target="slides/slide1635.xml"/><Relationship Id="rId1703" Type="http://schemas.openxmlformats.org/officeDocument/2006/relationships/notesMaster" Target="notesMasters/notesMaster1.xml"/><Relationship Id="rId284" Type="http://schemas.openxmlformats.org/officeDocument/2006/relationships/slide" Target="slides/slide283.xml"/><Relationship Id="rId491" Type="http://schemas.openxmlformats.org/officeDocument/2006/relationships/slide" Target="slides/slide490.xml"/><Relationship Id="rId144" Type="http://schemas.openxmlformats.org/officeDocument/2006/relationships/slide" Target="slides/slide143.xml"/><Relationship Id="rId589" Type="http://schemas.openxmlformats.org/officeDocument/2006/relationships/slide" Target="slides/slide588.xml"/><Relationship Id="rId796" Type="http://schemas.openxmlformats.org/officeDocument/2006/relationships/slide" Target="slides/slide795.xml"/><Relationship Id="rId351" Type="http://schemas.openxmlformats.org/officeDocument/2006/relationships/slide" Target="slides/slide350.xml"/><Relationship Id="rId449" Type="http://schemas.openxmlformats.org/officeDocument/2006/relationships/slide" Target="slides/slide448.xml"/><Relationship Id="rId656" Type="http://schemas.openxmlformats.org/officeDocument/2006/relationships/slide" Target="slides/slide655.xml"/><Relationship Id="rId863" Type="http://schemas.openxmlformats.org/officeDocument/2006/relationships/slide" Target="slides/slide862.xml"/><Relationship Id="rId1079" Type="http://schemas.openxmlformats.org/officeDocument/2006/relationships/slide" Target="slides/slide1078.xml"/><Relationship Id="rId1286" Type="http://schemas.openxmlformats.org/officeDocument/2006/relationships/slide" Target="slides/slide1285.xml"/><Relationship Id="rId1493" Type="http://schemas.openxmlformats.org/officeDocument/2006/relationships/slide" Target="slides/slide1492.xml"/><Relationship Id="rId211" Type="http://schemas.openxmlformats.org/officeDocument/2006/relationships/slide" Target="slides/slide210.xml"/><Relationship Id="rId309" Type="http://schemas.openxmlformats.org/officeDocument/2006/relationships/slide" Target="slides/slide308.xml"/><Relationship Id="rId516" Type="http://schemas.openxmlformats.org/officeDocument/2006/relationships/slide" Target="slides/slide515.xml"/><Relationship Id="rId1146" Type="http://schemas.openxmlformats.org/officeDocument/2006/relationships/slide" Target="slides/slide1145.xml"/><Relationship Id="rId723" Type="http://schemas.openxmlformats.org/officeDocument/2006/relationships/slide" Target="slides/slide722.xml"/><Relationship Id="rId930" Type="http://schemas.openxmlformats.org/officeDocument/2006/relationships/slide" Target="slides/slide929.xml"/><Relationship Id="rId1006" Type="http://schemas.openxmlformats.org/officeDocument/2006/relationships/slide" Target="slides/slide1005.xml"/><Relationship Id="rId1353" Type="http://schemas.openxmlformats.org/officeDocument/2006/relationships/slide" Target="slides/slide1352.xml"/><Relationship Id="rId1560" Type="http://schemas.openxmlformats.org/officeDocument/2006/relationships/slide" Target="slides/slide1559.xml"/><Relationship Id="rId1658" Type="http://schemas.openxmlformats.org/officeDocument/2006/relationships/slide" Target="slides/slide1657.xml"/><Relationship Id="rId1213" Type="http://schemas.openxmlformats.org/officeDocument/2006/relationships/slide" Target="slides/slide1212.xml"/><Relationship Id="rId1420" Type="http://schemas.openxmlformats.org/officeDocument/2006/relationships/slide" Target="slides/slide1419.xml"/><Relationship Id="rId1518" Type="http://schemas.openxmlformats.org/officeDocument/2006/relationships/slide" Target="slides/slide1517.xml"/><Relationship Id="rId17" Type="http://schemas.openxmlformats.org/officeDocument/2006/relationships/slide" Target="slides/slide16.xml"/><Relationship Id="rId166" Type="http://schemas.openxmlformats.org/officeDocument/2006/relationships/slide" Target="slides/slide165.xml"/><Relationship Id="rId373" Type="http://schemas.openxmlformats.org/officeDocument/2006/relationships/slide" Target="slides/slide372.xml"/><Relationship Id="rId580" Type="http://schemas.openxmlformats.org/officeDocument/2006/relationships/slide" Target="slides/slide579.xml"/><Relationship Id="rId1" Type="http://schemas.openxmlformats.org/officeDocument/2006/relationships/slideMaster" Target="slideMasters/slideMaster1.xml"/><Relationship Id="rId233" Type="http://schemas.openxmlformats.org/officeDocument/2006/relationships/slide" Target="slides/slide232.xml"/><Relationship Id="rId440" Type="http://schemas.openxmlformats.org/officeDocument/2006/relationships/slide" Target="slides/slide439.xml"/><Relationship Id="rId678" Type="http://schemas.openxmlformats.org/officeDocument/2006/relationships/slide" Target="slides/slide677.xml"/><Relationship Id="rId885" Type="http://schemas.openxmlformats.org/officeDocument/2006/relationships/slide" Target="slides/slide884.xml"/><Relationship Id="rId1070" Type="http://schemas.openxmlformats.org/officeDocument/2006/relationships/slide" Target="slides/slide1069.xml"/><Relationship Id="rId300" Type="http://schemas.openxmlformats.org/officeDocument/2006/relationships/slide" Target="slides/slide299.xml"/><Relationship Id="rId538" Type="http://schemas.openxmlformats.org/officeDocument/2006/relationships/slide" Target="slides/slide537.xml"/><Relationship Id="rId745" Type="http://schemas.openxmlformats.org/officeDocument/2006/relationships/slide" Target="slides/slide744.xml"/><Relationship Id="rId952" Type="http://schemas.openxmlformats.org/officeDocument/2006/relationships/slide" Target="slides/slide951.xml"/><Relationship Id="rId1168" Type="http://schemas.openxmlformats.org/officeDocument/2006/relationships/slide" Target="slides/slide1167.xml"/><Relationship Id="rId1375" Type="http://schemas.openxmlformats.org/officeDocument/2006/relationships/slide" Target="slides/slide1374.xml"/><Relationship Id="rId1582" Type="http://schemas.openxmlformats.org/officeDocument/2006/relationships/slide" Target="slides/slide1581.xml"/><Relationship Id="rId81" Type="http://schemas.openxmlformats.org/officeDocument/2006/relationships/slide" Target="slides/slide80.xml"/><Relationship Id="rId605" Type="http://schemas.openxmlformats.org/officeDocument/2006/relationships/slide" Target="slides/slide604.xml"/><Relationship Id="rId812" Type="http://schemas.openxmlformats.org/officeDocument/2006/relationships/slide" Target="slides/slide811.xml"/><Relationship Id="rId1028" Type="http://schemas.openxmlformats.org/officeDocument/2006/relationships/slide" Target="slides/slide1027.xml"/><Relationship Id="rId1235" Type="http://schemas.openxmlformats.org/officeDocument/2006/relationships/slide" Target="slides/slide1234.xml"/><Relationship Id="rId1442" Type="http://schemas.openxmlformats.org/officeDocument/2006/relationships/slide" Target="slides/slide1441.xml"/><Relationship Id="rId1302" Type="http://schemas.openxmlformats.org/officeDocument/2006/relationships/slide" Target="slides/slide1301.xml"/><Relationship Id="rId39" Type="http://schemas.openxmlformats.org/officeDocument/2006/relationships/slide" Target="slides/slide38.xml"/><Relationship Id="rId1607" Type="http://schemas.openxmlformats.org/officeDocument/2006/relationships/slide" Target="slides/slide1606.xml"/><Relationship Id="rId188" Type="http://schemas.openxmlformats.org/officeDocument/2006/relationships/slide" Target="slides/slide187.xml"/><Relationship Id="rId395" Type="http://schemas.openxmlformats.org/officeDocument/2006/relationships/slide" Target="slides/slide394.xml"/><Relationship Id="rId255" Type="http://schemas.openxmlformats.org/officeDocument/2006/relationships/slide" Target="slides/slide254.xml"/><Relationship Id="rId462" Type="http://schemas.openxmlformats.org/officeDocument/2006/relationships/slide" Target="slides/slide461.xml"/><Relationship Id="rId1092" Type="http://schemas.openxmlformats.org/officeDocument/2006/relationships/slide" Target="slides/slide1091.xml"/><Relationship Id="rId1397" Type="http://schemas.openxmlformats.org/officeDocument/2006/relationships/slide" Target="slides/slide1396.xml"/><Relationship Id="rId115" Type="http://schemas.openxmlformats.org/officeDocument/2006/relationships/slide" Target="slides/slide114.xml"/><Relationship Id="rId322" Type="http://schemas.openxmlformats.org/officeDocument/2006/relationships/slide" Target="slides/slide321.xml"/><Relationship Id="rId767" Type="http://schemas.openxmlformats.org/officeDocument/2006/relationships/slide" Target="slides/slide766.xml"/><Relationship Id="rId974" Type="http://schemas.openxmlformats.org/officeDocument/2006/relationships/slide" Target="slides/slide973.xml"/><Relationship Id="rId627" Type="http://schemas.openxmlformats.org/officeDocument/2006/relationships/slide" Target="slides/slide626.xml"/><Relationship Id="rId834" Type="http://schemas.openxmlformats.org/officeDocument/2006/relationships/slide" Target="slides/slide833.xml"/><Relationship Id="rId1257" Type="http://schemas.openxmlformats.org/officeDocument/2006/relationships/slide" Target="slides/slide1256.xml"/><Relationship Id="rId1464" Type="http://schemas.openxmlformats.org/officeDocument/2006/relationships/slide" Target="slides/slide1463.xml"/><Relationship Id="rId1671" Type="http://schemas.openxmlformats.org/officeDocument/2006/relationships/slide" Target="slides/slide1670.xml"/><Relationship Id="rId901" Type="http://schemas.openxmlformats.org/officeDocument/2006/relationships/slide" Target="slides/slide900.xml"/><Relationship Id="rId1117" Type="http://schemas.openxmlformats.org/officeDocument/2006/relationships/slide" Target="slides/slide1116.xml"/><Relationship Id="rId1324" Type="http://schemas.openxmlformats.org/officeDocument/2006/relationships/slide" Target="slides/slide1323.xml"/><Relationship Id="rId1531" Type="http://schemas.openxmlformats.org/officeDocument/2006/relationships/slide" Target="slides/slide1530.xml"/><Relationship Id="rId30" Type="http://schemas.openxmlformats.org/officeDocument/2006/relationships/slide" Target="slides/slide29.xml"/><Relationship Id="rId1629" Type="http://schemas.openxmlformats.org/officeDocument/2006/relationships/slide" Target="slides/slide1628.xml"/><Relationship Id="rId277" Type="http://schemas.openxmlformats.org/officeDocument/2006/relationships/slide" Target="slides/slide276.xml"/><Relationship Id="rId484" Type="http://schemas.openxmlformats.org/officeDocument/2006/relationships/slide" Target="slides/slide483.xml"/><Relationship Id="rId137" Type="http://schemas.openxmlformats.org/officeDocument/2006/relationships/slide" Target="slides/slide136.xml"/><Relationship Id="rId344" Type="http://schemas.openxmlformats.org/officeDocument/2006/relationships/slide" Target="slides/slide343.xml"/><Relationship Id="rId691" Type="http://schemas.openxmlformats.org/officeDocument/2006/relationships/slide" Target="slides/slide690.xml"/><Relationship Id="rId789" Type="http://schemas.openxmlformats.org/officeDocument/2006/relationships/slide" Target="slides/slide788.xml"/><Relationship Id="rId996" Type="http://schemas.openxmlformats.org/officeDocument/2006/relationships/slide" Target="slides/slide995.xml"/><Relationship Id="rId551" Type="http://schemas.openxmlformats.org/officeDocument/2006/relationships/slide" Target="slides/slide550.xml"/><Relationship Id="rId649" Type="http://schemas.openxmlformats.org/officeDocument/2006/relationships/slide" Target="slides/slide648.xml"/><Relationship Id="rId856" Type="http://schemas.openxmlformats.org/officeDocument/2006/relationships/slide" Target="slides/slide855.xml"/><Relationship Id="rId1181" Type="http://schemas.openxmlformats.org/officeDocument/2006/relationships/slide" Target="slides/slide1180.xml"/><Relationship Id="rId1279" Type="http://schemas.openxmlformats.org/officeDocument/2006/relationships/slide" Target="slides/slide1278.xml"/><Relationship Id="rId1486" Type="http://schemas.openxmlformats.org/officeDocument/2006/relationships/slide" Target="slides/slide1485.xml"/><Relationship Id="rId204" Type="http://schemas.openxmlformats.org/officeDocument/2006/relationships/slide" Target="slides/slide203.xml"/><Relationship Id="rId411" Type="http://schemas.openxmlformats.org/officeDocument/2006/relationships/slide" Target="slides/slide410.xml"/><Relationship Id="rId509" Type="http://schemas.openxmlformats.org/officeDocument/2006/relationships/slide" Target="slides/slide508.xml"/><Relationship Id="rId1041" Type="http://schemas.openxmlformats.org/officeDocument/2006/relationships/slide" Target="slides/slide1040.xml"/><Relationship Id="rId1139" Type="http://schemas.openxmlformats.org/officeDocument/2006/relationships/slide" Target="slides/slide1138.xml"/><Relationship Id="rId1346" Type="http://schemas.openxmlformats.org/officeDocument/2006/relationships/slide" Target="slides/slide1345.xml"/><Relationship Id="rId1693" Type="http://schemas.openxmlformats.org/officeDocument/2006/relationships/slide" Target="slides/slide1692.xml"/><Relationship Id="rId716" Type="http://schemas.openxmlformats.org/officeDocument/2006/relationships/slide" Target="slides/slide715.xml"/><Relationship Id="rId923" Type="http://schemas.openxmlformats.org/officeDocument/2006/relationships/slide" Target="slides/slide922.xml"/><Relationship Id="rId1553" Type="http://schemas.openxmlformats.org/officeDocument/2006/relationships/slide" Target="slides/slide1552.xml"/><Relationship Id="rId52" Type="http://schemas.openxmlformats.org/officeDocument/2006/relationships/slide" Target="slides/slide51.xml"/><Relationship Id="rId1206" Type="http://schemas.openxmlformats.org/officeDocument/2006/relationships/slide" Target="slides/slide1205.xml"/><Relationship Id="rId1413" Type="http://schemas.openxmlformats.org/officeDocument/2006/relationships/slide" Target="slides/slide1412.xml"/><Relationship Id="rId1620" Type="http://schemas.openxmlformats.org/officeDocument/2006/relationships/slide" Target="slides/slide1619.xml"/><Relationship Id="rId299" Type="http://schemas.openxmlformats.org/officeDocument/2006/relationships/slide" Target="slides/slide298.xml"/><Relationship Id="rId159" Type="http://schemas.openxmlformats.org/officeDocument/2006/relationships/slide" Target="slides/slide158.xml"/><Relationship Id="rId366" Type="http://schemas.openxmlformats.org/officeDocument/2006/relationships/slide" Target="slides/slide365.xml"/><Relationship Id="rId573" Type="http://schemas.openxmlformats.org/officeDocument/2006/relationships/slide" Target="slides/slide572.xml"/><Relationship Id="rId780" Type="http://schemas.openxmlformats.org/officeDocument/2006/relationships/slide" Target="slides/slide779.xml"/><Relationship Id="rId226" Type="http://schemas.openxmlformats.org/officeDocument/2006/relationships/slide" Target="slides/slide225.xml"/><Relationship Id="rId433" Type="http://schemas.openxmlformats.org/officeDocument/2006/relationships/slide" Target="slides/slide432.xml"/><Relationship Id="rId878" Type="http://schemas.openxmlformats.org/officeDocument/2006/relationships/slide" Target="slides/slide877.xml"/><Relationship Id="rId1063" Type="http://schemas.openxmlformats.org/officeDocument/2006/relationships/slide" Target="slides/slide1062.xml"/><Relationship Id="rId1270" Type="http://schemas.openxmlformats.org/officeDocument/2006/relationships/slide" Target="slides/slide1269.xml"/><Relationship Id="rId640" Type="http://schemas.openxmlformats.org/officeDocument/2006/relationships/slide" Target="slides/slide639.xml"/><Relationship Id="rId738" Type="http://schemas.openxmlformats.org/officeDocument/2006/relationships/slide" Target="slides/slide737.xml"/><Relationship Id="rId945" Type="http://schemas.openxmlformats.org/officeDocument/2006/relationships/slide" Target="slides/slide944.xml"/><Relationship Id="rId1368" Type="http://schemas.openxmlformats.org/officeDocument/2006/relationships/slide" Target="slides/slide1367.xml"/><Relationship Id="rId1575" Type="http://schemas.openxmlformats.org/officeDocument/2006/relationships/slide" Target="slides/slide1574.xml"/><Relationship Id="rId74" Type="http://schemas.openxmlformats.org/officeDocument/2006/relationships/slide" Target="slides/slide73.xml"/><Relationship Id="rId500" Type="http://schemas.openxmlformats.org/officeDocument/2006/relationships/slide" Target="slides/slide499.xml"/><Relationship Id="rId805" Type="http://schemas.openxmlformats.org/officeDocument/2006/relationships/slide" Target="slides/slide804.xml"/><Relationship Id="rId1130" Type="http://schemas.openxmlformats.org/officeDocument/2006/relationships/slide" Target="slides/slide1129.xml"/><Relationship Id="rId1228" Type="http://schemas.openxmlformats.org/officeDocument/2006/relationships/slide" Target="slides/slide1227.xml"/><Relationship Id="rId1435" Type="http://schemas.openxmlformats.org/officeDocument/2006/relationships/slide" Target="slides/slide1434.xml"/><Relationship Id="rId1642" Type="http://schemas.openxmlformats.org/officeDocument/2006/relationships/slide" Target="slides/slide1641.xml"/><Relationship Id="rId1502" Type="http://schemas.openxmlformats.org/officeDocument/2006/relationships/slide" Target="slides/slide1501.xml"/><Relationship Id="rId290" Type="http://schemas.openxmlformats.org/officeDocument/2006/relationships/slide" Target="slides/slide289.xml"/><Relationship Id="rId388" Type="http://schemas.openxmlformats.org/officeDocument/2006/relationships/slide" Target="slides/slide387.xml"/><Relationship Id="rId150" Type="http://schemas.openxmlformats.org/officeDocument/2006/relationships/slide" Target="slides/slide149.xml"/><Relationship Id="rId595" Type="http://schemas.openxmlformats.org/officeDocument/2006/relationships/slide" Target="slides/slide594.xml"/><Relationship Id="rId248" Type="http://schemas.openxmlformats.org/officeDocument/2006/relationships/slide" Target="slides/slide247.xml"/><Relationship Id="rId455" Type="http://schemas.openxmlformats.org/officeDocument/2006/relationships/slide" Target="slides/slide454.xml"/><Relationship Id="rId662" Type="http://schemas.openxmlformats.org/officeDocument/2006/relationships/slide" Target="slides/slide661.xml"/><Relationship Id="rId1085" Type="http://schemas.openxmlformats.org/officeDocument/2006/relationships/slide" Target="slides/slide1084.xml"/><Relationship Id="rId1292" Type="http://schemas.openxmlformats.org/officeDocument/2006/relationships/slide" Target="slides/slide1291.xml"/><Relationship Id="rId108" Type="http://schemas.openxmlformats.org/officeDocument/2006/relationships/slide" Target="slides/slide107.xml"/><Relationship Id="rId315" Type="http://schemas.openxmlformats.org/officeDocument/2006/relationships/slide" Target="slides/slide314.xml"/><Relationship Id="rId522" Type="http://schemas.openxmlformats.org/officeDocument/2006/relationships/slide" Target="slides/slide521.xml"/><Relationship Id="rId967" Type="http://schemas.openxmlformats.org/officeDocument/2006/relationships/slide" Target="slides/slide966.xml"/><Relationship Id="rId1152" Type="http://schemas.openxmlformats.org/officeDocument/2006/relationships/slide" Target="slides/slide1151.xml"/><Relationship Id="rId1597" Type="http://schemas.openxmlformats.org/officeDocument/2006/relationships/slide" Target="slides/slide1596.xml"/><Relationship Id="rId96" Type="http://schemas.openxmlformats.org/officeDocument/2006/relationships/slide" Target="slides/slide95.xml"/><Relationship Id="rId827" Type="http://schemas.openxmlformats.org/officeDocument/2006/relationships/slide" Target="slides/slide826.xml"/><Relationship Id="rId1012" Type="http://schemas.openxmlformats.org/officeDocument/2006/relationships/slide" Target="slides/slide1011.xml"/><Relationship Id="rId1457" Type="http://schemas.openxmlformats.org/officeDocument/2006/relationships/slide" Target="slides/slide1456.xml"/><Relationship Id="rId1664" Type="http://schemas.openxmlformats.org/officeDocument/2006/relationships/slide" Target="slides/slide1663.xml"/><Relationship Id="rId1317" Type="http://schemas.openxmlformats.org/officeDocument/2006/relationships/slide" Target="slides/slide1316.xml"/><Relationship Id="rId1524" Type="http://schemas.openxmlformats.org/officeDocument/2006/relationships/slide" Target="slides/slide1523.xml"/><Relationship Id="rId23" Type="http://schemas.openxmlformats.org/officeDocument/2006/relationships/slide" Target="slides/slide22.xml"/><Relationship Id="rId172" Type="http://schemas.openxmlformats.org/officeDocument/2006/relationships/slide" Target="slides/slide171.xml"/><Relationship Id="rId477" Type="http://schemas.openxmlformats.org/officeDocument/2006/relationships/slide" Target="slides/slide476.xml"/><Relationship Id="rId684" Type="http://schemas.openxmlformats.org/officeDocument/2006/relationships/slide" Target="slides/slide683.xml"/><Relationship Id="rId337" Type="http://schemas.openxmlformats.org/officeDocument/2006/relationships/slide" Target="slides/slide336.xml"/><Relationship Id="rId891" Type="http://schemas.openxmlformats.org/officeDocument/2006/relationships/slide" Target="slides/slide890.xml"/><Relationship Id="rId989" Type="http://schemas.openxmlformats.org/officeDocument/2006/relationships/slide" Target="slides/slide988.xml"/><Relationship Id="rId544" Type="http://schemas.openxmlformats.org/officeDocument/2006/relationships/slide" Target="slides/slide543.xml"/><Relationship Id="rId751" Type="http://schemas.openxmlformats.org/officeDocument/2006/relationships/slide" Target="slides/slide750.xml"/><Relationship Id="rId849" Type="http://schemas.openxmlformats.org/officeDocument/2006/relationships/slide" Target="slides/slide848.xml"/><Relationship Id="rId1174" Type="http://schemas.openxmlformats.org/officeDocument/2006/relationships/slide" Target="slides/slide1173.xml"/><Relationship Id="rId1381" Type="http://schemas.openxmlformats.org/officeDocument/2006/relationships/slide" Target="slides/slide1380.xml"/><Relationship Id="rId1479" Type="http://schemas.openxmlformats.org/officeDocument/2006/relationships/slide" Target="slides/slide1478.xml"/><Relationship Id="rId1686" Type="http://schemas.openxmlformats.org/officeDocument/2006/relationships/slide" Target="slides/slide1685.xml"/><Relationship Id="rId404" Type="http://schemas.openxmlformats.org/officeDocument/2006/relationships/slide" Target="slides/slide403.xml"/><Relationship Id="rId611" Type="http://schemas.openxmlformats.org/officeDocument/2006/relationships/slide" Target="slides/slide610.xml"/><Relationship Id="rId1034" Type="http://schemas.openxmlformats.org/officeDocument/2006/relationships/slide" Target="slides/slide1033.xml"/><Relationship Id="rId1241" Type="http://schemas.openxmlformats.org/officeDocument/2006/relationships/slide" Target="slides/slide1240.xml"/><Relationship Id="rId1339" Type="http://schemas.openxmlformats.org/officeDocument/2006/relationships/slide" Target="slides/slide1338.xml"/><Relationship Id="rId709" Type="http://schemas.openxmlformats.org/officeDocument/2006/relationships/slide" Target="slides/slide708.xml"/><Relationship Id="rId916" Type="http://schemas.openxmlformats.org/officeDocument/2006/relationships/slide" Target="slides/slide915.xml"/><Relationship Id="rId1101" Type="http://schemas.openxmlformats.org/officeDocument/2006/relationships/slide" Target="slides/slide1100.xml"/><Relationship Id="rId1546" Type="http://schemas.openxmlformats.org/officeDocument/2006/relationships/slide" Target="slides/slide1545.xml"/><Relationship Id="rId45" Type="http://schemas.openxmlformats.org/officeDocument/2006/relationships/slide" Target="slides/slide44.xml"/><Relationship Id="rId1406" Type="http://schemas.openxmlformats.org/officeDocument/2006/relationships/slide" Target="slides/slide1405.xml"/><Relationship Id="rId1613" Type="http://schemas.openxmlformats.org/officeDocument/2006/relationships/slide" Target="slides/slide1612.xml"/><Relationship Id="rId194" Type="http://schemas.openxmlformats.org/officeDocument/2006/relationships/slide" Target="slides/slide193.xml"/><Relationship Id="rId261" Type="http://schemas.openxmlformats.org/officeDocument/2006/relationships/slide" Target="slides/slide260.xml"/><Relationship Id="rId499" Type="http://schemas.openxmlformats.org/officeDocument/2006/relationships/slide" Target="slides/slide498.xml"/><Relationship Id="rId359" Type="http://schemas.openxmlformats.org/officeDocument/2006/relationships/slide" Target="slides/slide358.xml"/><Relationship Id="rId566" Type="http://schemas.openxmlformats.org/officeDocument/2006/relationships/slide" Target="slides/slide565.xml"/><Relationship Id="rId773" Type="http://schemas.openxmlformats.org/officeDocument/2006/relationships/slide" Target="slides/slide772.xml"/><Relationship Id="rId1196" Type="http://schemas.openxmlformats.org/officeDocument/2006/relationships/slide" Target="slides/slide1195.xml"/><Relationship Id="rId121" Type="http://schemas.openxmlformats.org/officeDocument/2006/relationships/slide" Target="slides/slide120.xml"/><Relationship Id="rId219" Type="http://schemas.openxmlformats.org/officeDocument/2006/relationships/slide" Target="slides/slide218.xml"/><Relationship Id="rId426" Type="http://schemas.openxmlformats.org/officeDocument/2006/relationships/slide" Target="slides/slide425.xml"/><Relationship Id="rId633" Type="http://schemas.openxmlformats.org/officeDocument/2006/relationships/slide" Target="slides/slide632.xml"/><Relationship Id="rId980" Type="http://schemas.openxmlformats.org/officeDocument/2006/relationships/slide" Target="slides/slide979.xml"/><Relationship Id="rId1056" Type="http://schemas.openxmlformats.org/officeDocument/2006/relationships/slide" Target="slides/slide1055.xml"/><Relationship Id="rId1263" Type="http://schemas.openxmlformats.org/officeDocument/2006/relationships/slide" Target="slides/slide1262.xml"/><Relationship Id="rId840" Type="http://schemas.openxmlformats.org/officeDocument/2006/relationships/slide" Target="slides/slide839.xml"/><Relationship Id="rId938" Type="http://schemas.openxmlformats.org/officeDocument/2006/relationships/slide" Target="slides/slide937.xml"/><Relationship Id="rId1470" Type="http://schemas.openxmlformats.org/officeDocument/2006/relationships/slide" Target="slides/slide1469.xml"/><Relationship Id="rId1568" Type="http://schemas.openxmlformats.org/officeDocument/2006/relationships/slide" Target="slides/slide1567.xml"/><Relationship Id="rId67" Type="http://schemas.openxmlformats.org/officeDocument/2006/relationships/slide" Target="slides/slide66.xml"/><Relationship Id="rId700" Type="http://schemas.openxmlformats.org/officeDocument/2006/relationships/slide" Target="slides/slide699.xml"/><Relationship Id="rId1123" Type="http://schemas.openxmlformats.org/officeDocument/2006/relationships/slide" Target="slides/slide1122.xml"/><Relationship Id="rId1330" Type="http://schemas.openxmlformats.org/officeDocument/2006/relationships/slide" Target="slides/slide1329.xml"/><Relationship Id="rId1428" Type="http://schemas.openxmlformats.org/officeDocument/2006/relationships/slide" Target="slides/slide1427.xml"/><Relationship Id="rId1635" Type="http://schemas.openxmlformats.org/officeDocument/2006/relationships/slide" Target="slides/slide1634.xml"/><Relationship Id="rId1702" Type="http://schemas.openxmlformats.org/officeDocument/2006/relationships/slide" Target="slides/slide1701.xml"/><Relationship Id="rId283" Type="http://schemas.openxmlformats.org/officeDocument/2006/relationships/slide" Target="slides/slide282.xml"/><Relationship Id="rId490" Type="http://schemas.openxmlformats.org/officeDocument/2006/relationships/slide" Target="slides/slide489.xml"/><Relationship Id="rId143" Type="http://schemas.openxmlformats.org/officeDocument/2006/relationships/slide" Target="slides/slide142.xml"/><Relationship Id="rId350" Type="http://schemas.openxmlformats.org/officeDocument/2006/relationships/slide" Target="slides/slide349.xml"/><Relationship Id="rId588" Type="http://schemas.openxmlformats.org/officeDocument/2006/relationships/slide" Target="slides/slide587.xml"/><Relationship Id="rId795" Type="http://schemas.openxmlformats.org/officeDocument/2006/relationships/slide" Target="slides/slide794.xml"/><Relationship Id="rId9" Type="http://schemas.openxmlformats.org/officeDocument/2006/relationships/slide" Target="slides/slide8.xml"/><Relationship Id="rId210" Type="http://schemas.openxmlformats.org/officeDocument/2006/relationships/slide" Target="slides/slide209.xml"/><Relationship Id="rId448" Type="http://schemas.openxmlformats.org/officeDocument/2006/relationships/slide" Target="slides/slide447.xml"/><Relationship Id="rId655" Type="http://schemas.openxmlformats.org/officeDocument/2006/relationships/slide" Target="slides/slide654.xml"/><Relationship Id="rId862" Type="http://schemas.openxmlformats.org/officeDocument/2006/relationships/slide" Target="slides/slide861.xml"/><Relationship Id="rId1078" Type="http://schemas.openxmlformats.org/officeDocument/2006/relationships/slide" Target="slides/slide1077.xml"/><Relationship Id="rId1285" Type="http://schemas.openxmlformats.org/officeDocument/2006/relationships/slide" Target="slides/slide1284.xml"/><Relationship Id="rId1492" Type="http://schemas.openxmlformats.org/officeDocument/2006/relationships/slide" Target="slides/slide1491.xml"/><Relationship Id="rId308" Type="http://schemas.openxmlformats.org/officeDocument/2006/relationships/slide" Target="slides/slide307.xml"/><Relationship Id="rId515" Type="http://schemas.openxmlformats.org/officeDocument/2006/relationships/slide" Target="slides/slide514.xml"/><Relationship Id="rId722" Type="http://schemas.openxmlformats.org/officeDocument/2006/relationships/slide" Target="slides/slide721.xml"/><Relationship Id="rId1145" Type="http://schemas.openxmlformats.org/officeDocument/2006/relationships/slide" Target="slides/slide1144.xml"/><Relationship Id="rId1352" Type="http://schemas.openxmlformats.org/officeDocument/2006/relationships/slide" Target="slides/slide1351.xml"/><Relationship Id="rId89" Type="http://schemas.openxmlformats.org/officeDocument/2006/relationships/slide" Target="slides/slide88.xml"/><Relationship Id="rId1005" Type="http://schemas.openxmlformats.org/officeDocument/2006/relationships/slide" Target="slides/slide1004.xml"/><Relationship Id="rId1212" Type="http://schemas.openxmlformats.org/officeDocument/2006/relationships/slide" Target="slides/slide1211.xml"/><Relationship Id="rId1657" Type="http://schemas.openxmlformats.org/officeDocument/2006/relationships/slide" Target="slides/slide1656.xml"/><Relationship Id="rId1517" Type="http://schemas.openxmlformats.org/officeDocument/2006/relationships/slide" Target="slides/slide1516.xml"/><Relationship Id="rId16" Type="http://schemas.openxmlformats.org/officeDocument/2006/relationships/slide" Target="slides/slide15.xml"/><Relationship Id="rId165" Type="http://schemas.openxmlformats.org/officeDocument/2006/relationships/slide" Target="slides/slide164.xml"/><Relationship Id="rId372" Type="http://schemas.openxmlformats.org/officeDocument/2006/relationships/slide" Target="slides/slide371.xml"/><Relationship Id="rId677" Type="http://schemas.openxmlformats.org/officeDocument/2006/relationships/slide" Target="slides/slide676.xml"/><Relationship Id="rId232" Type="http://schemas.openxmlformats.org/officeDocument/2006/relationships/slide" Target="slides/slide231.xml"/><Relationship Id="rId884" Type="http://schemas.openxmlformats.org/officeDocument/2006/relationships/slide" Target="slides/slide883.xml"/><Relationship Id="rId537" Type="http://schemas.openxmlformats.org/officeDocument/2006/relationships/slide" Target="slides/slide536.xml"/><Relationship Id="rId744" Type="http://schemas.openxmlformats.org/officeDocument/2006/relationships/slide" Target="slides/slide743.xml"/><Relationship Id="rId951" Type="http://schemas.openxmlformats.org/officeDocument/2006/relationships/slide" Target="slides/slide950.xml"/><Relationship Id="rId1167" Type="http://schemas.openxmlformats.org/officeDocument/2006/relationships/slide" Target="slides/slide1166.xml"/><Relationship Id="rId1374" Type="http://schemas.openxmlformats.org/officeDocument/2006/relationships/slide" Target="slides/slide1373.xml"/><Relationship Id="rId1581" Type="http://schemas.openxmlformats.org/officeDocument/2006/relationships/slide" Target="slides/slide1580.xml"/><Relationship Id="rId1679" Type="http://schemas.openxmlformats.org/officeDocument/2006/relationships/slide" Target="slides/slide1678.xml"/><Relationship Id="rId80" Type="http://schemas.openxmlformats.org/officeDocument/2006/relationships/slide" Target="slides/slide79.xml"/><Relationship Id="rId604" Type="http://schemas.openxmlformats.org/officeDocument/2006/relationships/slide" Target="slides/slide603.xml"/><Relationship Id="rId811" Type="http://schemas.openxmlformats.org/officeDocument/2006/relationships/slide" Target="slides/slide810.xml"/><Relationship Id="rId1027" Type="http://schemas.openxmlformats.org/officeDocument/2006/relationships/slide" Target="slides/slide1026.xml"/><Relationship Id="rId1234" Type="http://schemas.openxmlformats.org/officeDocument/2006/relationships/slide" Target="slides/slide1233.xml"/><Relationship Id="rId1441" Type="http://schemas.openxmlformats.org/officeDocument/2006/relationships/slide" Target="slides/slide1440.xml"/><Relationship Id="rId909" Type="http://schemas.openxmlformats.org/officeDocument/2006/relationships/slide" Target="slides/slide908.xml"/><Relationship Id="rId1301" Type="http://schemas.openxmlformats.org/officeDocument/2006/relationships/slide" Target="slides/slide1300.xml"/><Relationship Id="rId1539" Type="http://schemas.openxmlformats.org/officeDocument/2006/relationships/slide" Target="slides/slide1538.xml"/><Relationship Id="rId38" Type="http://schemas.openxmlformats.org/officeDocument/2006/relationships/slide" Target="slides/slide37.xml"/><Relationship Id="rId1606" Type="http://schemas.openxmlformats.org/officeDocument/2006/relationships/slide" Target="slides/slide16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A78DE9D9-311B-4E1C-9DB2-ABACF20D252B}"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0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1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1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9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0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1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6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6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81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2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3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7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8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9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92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2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3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8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9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3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4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9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07.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1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17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17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1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2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3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27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2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29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3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4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5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8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400.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41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3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45.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54.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86.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50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51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5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57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583.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620.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63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63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66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678.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6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9D0126B-BA11-4F21-831D-1E3A5A6CBCC2}" type="slidenum">
              <a:rPr lang="ar-SA"/>
              <a:pPr/>
              <a:t>20</a:t>
            </a:fld>
            <a:endParaRPr lang="en-CA"/>
          </a:p>
        </p:txBody>
      </p:sp>
      <p:sp>
        <p:nvSpPr>
          <p:cNvPr id="2392066" name="Rectangle 2"/>
          <p:cNvSpPr>
            <a:spLocks noGrp="1" noRot="1" noChangeAspect="1" noChangeArrowheads="1" noTextEdit="1"/>
          </p:cNvSpPr>
          <p:nvPr>
            <p:ph type="sldImg"/>
          </p:nvPr>
        </p:nvSpPr>
        <p:spPr>
          <a:xfrm>
            <a:off x="1144588" y="685800"/>
            <a:ext cx="4572000" cy="3429000"/>
          </a:xfrm>
          <a:ln/>
        </p:spPr>
      </p:sp>
      <p:sp>
        <p:nvSpPr>
          <p:cNvPr id="2392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83742B-4C4F-41F7-B709-948D287BEFFB}" type="slidenum">
              <a:rPr lang="ar-SA"/>
              <a:pPr/>
              <a:t>37</a:t>
            </a:fld>
            <a:endParaRPr lang="en-CA"/>
          </a:p>
        </p:txBody>
      </p:sp>
      <p:sp>
        <p:nvSpPr>
          <p:cNvPr id="2410498" name="Rectangle 2"/>
          <p:cNvSpPr>
            <a:spLocks noGrp="1" noRot="1" noChangeAspect="1" noChangeArrowheads="1" noTextEdit="1"/>
          </p:cNvSpPr>
          <p:nvPr>
            <p:ph type="sldImg"/>
          </p:nvPr>
        </p:nvSpPr>
        <p:spPr>
          <a:xfrm>
            <a:off x="1144588" y="685800"/>
            <a:ext cx="4572000" cy="3429000"/>
          </a:xfrm>
          <a:ln/>
        </p:spPr>
      </p:sp>
      <p:sp>
        <p:nvSpPr>
          <p:cNvPr id="2410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79129B-D9D6-4413-8F7D-4634BAB84EB1}" type="slidenum">
              <a:rPr lang="ar-SA"/>
              <a:pPr/>
              <a:t>46</a:t>
            </a:fld>
            <a:endParaRPr lang="en-CA"/>
          </a:p>
        </p:txBody>
      </p:sp>
      <p:sp>
        <p:nvSpPr>
          <p:cNvPr id="2420738" name="Rectangle 2"/>
          <p:cNvSpPr>
            <a:spLocks noGrp="1" noRot="1" noChangeAspect="1" noChangeArrowheads="1" noTextEdit="1"/>
          </p:cNvSpPr>
          <p:nvPr>
            <p:ph type="sldImg"/>
          </p:nvPr>
        </p:nvSpPr>
        <p:spPr>
          <a:xfrm>
            <a:off x="1144588" y="685800"/>
            <a:ext cx="4572000" cy="3429000"/>
          </a:xfrm>
          <a:ln/>
        </p:spPr>
      </p:sp>
      <p:sp>
        <p:nvSpPr>
          <p:cNvPr id="24207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392E5B-D3FC-4F30-8A73-2B3B8AF10E31}" type="slidenum">
              <a:rPr lang="ar-SA"/>
              <a:pPr/>
              <a:t>86</a:t>
            </a:fld>
            <a:endParaRPr lang="en-CA"/>
          </a:p>
        </p:txBody>
      </p:sp>
      <p:sp>
        <p:nvSpPr>
          <p:cNvPr id="2459650" name="Rectangle 2"/>
          <p:cNvSpPr>
            <a:spLocks noGrp="1" noRot="1" noChangeAspect="1" noChangeArrowheads="1" noTextEdit="1"/>
          </p:cNvSpPr>
          <p:nvPr>
            <p:ph type="sldImg"/>
          </p:nvPr>
        </p:nvSpPr>
        <p:spPr>
          <a:xfrm>
            <a:off x="1144588" y="685800"/>
            <a:ext cx="4572000" cy="3429000"/>
          </a:xfrm>
          <a:ln/>
        </p:spPr>
      </p:sp>
      <p:sp>
        <p:nvSpPr>
          <p:cNvPr id="24596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D553F3-FBEA-4EB0-8E09-E65342AC6548}" type="slidenum">
              <a:rPr lang="ar-SA"/>
              <a:pPr/>
              <a:t>96</a:t>
            </a:fld>
            <a:endParaRPr lang="en-CA"/>
          </a:p>
        </p:txBody>
      </p:sp>
      <p:sp>
        <p:nvSpPr>
          <p:cNvPr id="2470914" name="Rectangle 2"/>
          <p:cNvSpPr>
            <a:spLocks noGrp="1" noRot="1" noChangeAspect="1" noChangeArrowheads="1" noTextEdit="1"/>
          </p:cNvSpPr>
          <p:nvPr>
            <p:ph type="sldImg"/>
          </p:nvPr>
        </p:nvSpPr>
        <p:spPr>
          <a:xfrm>
            <a:off x="1144588" y="685800"/>
            <a:ext cx="4572000" cy="3429000"/>
          </a:xfrm>
          <a:ln/>
        </p:spPr>
      </p:sp>
      <p:sp>
        <p:nvSpPr>
          <p:cNvPr id="24709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3AAAAE-ACCE-4D85-A4B3-F31D48C175D8}" type="slidenum">
              <a:rPr lang="ar-SA"/>
              <a:pPr/>
              <a:t>105</a:t>
            </a:fld>
            <a:endParaRPr lang="en-CA"/>
          </a:p>
        </p:txBody>
      </p:sp>
      <p:sp>
        <p:nvSpPr>
          <p:cNvPr id="2481154" name="Rectangle 2"/>
          <p:cNvSpPr>
            <a:spLocks noGrp="1" noRot="1" noChangeAspect="1" noChangeArrowheads="1" noTextEdit="1"/>
          </p:cNvSpPr>
          <p:nvPr>
            <p:ph type="sldImg"/>
          </p:nvPr>
        </p:nvSpPr>
        <p:spPr>
          <a:xfrm>
            <a:off x="1144588" y="685800"/>
            <a:ext cx="4572000" cy="3429000"/>
          </a:xfrm>
          <a:ln/>
        </p:spPr>
      </p:sp>
      <p:sp>
        <p:nvSpPr>
          <p:cNvPr id="2481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5289DB-A062-4A86-A450-524F5206BEB7}" type="slidenum">
              <a:rPr lang="ar-SA"/>
              <a:pPr/>
              <a:t>142</a:t>
            </a:fld>
            <a:endParaRPr lang="en-CA"/>
          </a:p>
        </p:txBody>
      </p:sp>
      <p:sp>
        <p:nvSpPr>
          <p:cNvPr id="558082" name="Rectangle 2"/>
          <p:cNvSpPr>
            <a:spLocks noGrp="1" noRot="1" noChangeAspect="1" noChangeArrowheads="1" noTextEdit="1"/>
          </p:cNvSpPr>
          <p:nvPr>
            <p:ph type="sldImg"/>
          </p:nvPr>
        </p:nvSpPr>
        <p:spPr>
          <a:xfrm>
            <a:off x="1144588" y="685800"/>
            <a:ext cx="4572000" cy="3429000"/>
          </a:xfrm>
          <a:ln/>
        </p:spPr>
      </p:sp>
      <p:sp>
        <p:nvSpPr>
          <p:cNvPr id="5580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0F5BAE-EF1A-46F6-924F-75D6ACBF94A4}" type="slidenum">
              <a:rPr lang="ar-SA"/>
              <a:pPr/>
              <a:t>152</a:t>
            </a:fld>
            <a:endParaRPr lang="en-CA"/>
          </a:p>
        </p:txBody>
      </p:sp>
      <p:sp>
        <p:nvSpPr>
          <p:cNvPr id="565250" name="Rectangle 2"/>
          <p:cNvSpPr>
            <a:spLocks noGrp="1" noRot="1" noChangeAspect="1" noChangeArrowheads="1" noTextEdit="1"/>
          </p:cNvSpPr>
          <p:nvPr>
            <p:ph type="sldImg"/>
          </p:nvPr>
        </p:nvSpPr>
        <p:spPr>
          <a:xfrm>
            <a:off x="1144588" y="685800"/>
            <a:ext cx="4572000" cy="3429000"/>
          </a:xfrm>
          <a:ln/>
        </p:spPr>
      </p:sp>
      <p:sp>
        <p:nvSpPr>
          <p:cNvPr id="5652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E25B2D-13E9-4FF6-9478-9EBF2B69A5E3}" type="slidenum">
              <a:rPr lang="ar-SA"/>
              <a:pPr/>
              <a:t>161</a:t>
            </a:fld>
            <a:endParaRPr lang="en-CA"/>
          </a:p>
        </p:txBody>
      </p:sp>
      <p:sp>
        <p:nvSpPr>
          <p:cNvPr id="572418" name="Rectangle 2"/>
          <p:cNvSpPr>
            <a:spLocks noGrp="1" noRot="1" noChangeAspect="1" noChangeArrowheads="1" noTextEdit="1"/>
          </p:cNvSpPr>
          <p:nvPr>
            <p:ph type="sldImg"/>
          </p:nvPr>
        </p:nvSpPr>
        <p:spPr>
          <a:xfrm>
            <a:off x="1144588" y="685800"/>
            <a:ext cx="4572000" cy="3429000"/>
          </a:xfrm>
          <a:ln/>
        </p:spPr>
      </p:sp>
      <p:sp>
        <p:nvSpPr>
          <p:cNvPr id="572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F12386-586B-4BEE-9EC2-90308000D5CB}" type="slidenum">
              <a:rPr lang="ar-SA"/>
              <a:pPr/>
              <a:t>202</a:t>
            </a:fld>
            <a:endParaRPr lang="en-CA"/>
          </a:p>
        </p:txBody>
      </p:sp>
      <p:sp>
        <p:nvSpPr>
          <p:cNvPr id="2519042" name="Rectangle 2"/>
          <p:cNvSpPr>
            <a:spLocks noGrp="1" noRot="1" noChangeAspect="1" noChangeArrowheads="1" noTextEdit="1"/>
          </p:cNvSpPr>
          <p:nvPr>
            <p:ph type="sldImg"/>
          </p:nvPr>
        </p:nvSpPr>
        <p:spPr>
          <a:xfrm>
            <a:off x="1144588" y="685800"/>
            <a:ext cx="4572000" cy="3429000"/>
          </a:xfrm>
          <a:ln/>
        </p:spPr>
      </p:sp>
      <p:sp>
        <p:nvSpPr>
          <p:cNvPr id="2519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01FE60-C4BD-47FE-BFC2-5C987DF96C7D}" type="slidenum">
              <a:rPr lang="ar-SA"/>
              <a:pPr/>
              <a:t>211</a:t>
            </a:fld>
            <a:endParaRPr lang="en-CA"/>
          </a:p>
        </p:txBody>
      </p:sp>
      <p:sp>
        <p:nvSpPr>
          <p:cNvPr id="2529282" name="Rectangle 2"/>
          <p:cNvSpPr>
            <a:spLocks noGrp="1" noRot="1" noChangeAspect="1" noChangeArrowheads="1" noTextEdit="1"/>
          </p:cNvSpPr>
          <p:nvPr>
            <p:ph type="sldImg"/>
          </p:nvPr>
        </p:nvSpPr>
        <p:spPr>
          <a:xfrm>
            <a:off x="1144588" y="685800"/>
            <a:ext cx="4572000" cy="3429000"/>
          </a:xfrm>
          <a:ln/>
        </p:spPr>
      </p:sp>
      <p:sp>
        <p:nvSpPr>
          <p:cNvPr id="252928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4372AD-0419-4871-9280-CE10818595CB}" type="slidenum">
              <a:rPr lang="ar-SA"/>
              <a:pPr/>
              <a:t>219</a:t>
            </a:fld>
            <a:endParaRPr lang="en-CA"/>
          </a:p>
        </p:txBody>
      </p:sp>
      <p:sp>
        <p:nvSpPr>
          <p:cNvPr id="2538498" name="Rectangle 2"/>
          <p:cNvSpPr>
            <a:spLocks noGrp="1" noRot="1" noChangeAspect="1" noChangeArrowheads="1" noTextEdit="1"/>
          </p:cNvSpPr>
          <p:nvPr>
            <p:ph type="sldImg"/>
          </p:nvPr>
        </p:nvSpPr>
        <p:spPr>
          <a:xfrm>
            <a:off x="1144588" y="685800"/>
            <a:ext cx="4572000" cy="3429000"/>
          </a:xfrm>
          <a:ln/>
        </p:spPr>
      </p:sp>
      <p:sp>
        <p:nvSpPr>
          <p:cNvPr id="2538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347DAB-E0E9-4A6E-B925-C46A221E994D}" type="slidenum">
              <a:rPr lang="ar-SA"/>
              <a:pPr/>
              <a:t>260</a:t>
            </a:fld>
            <a:endParaRPr lang="en-CA"/>
          </a:p>
        </p:txBody>
      </p:sp>
      <p:sp>
        <p:nvSpPr>
          <p:cNvPr id="2579458" name="Rectangle 2"/>
          <p:cNvSpPr>
            <a:spLocks noGrp="1" noRot="1" noChangeAspect="1" noChangeArrowheads="1" noTextEdit="1"/>
          </p:cNvSpPr>
          <p:nvPr>
            <p:ph type="sldImg"/>
          </p:nvPr>
        </p:nvSpPr>
        <p:spPr>
          <a:xfrm>
            <a:off x="1144588" y="685800"/>
            <a:ext cx="4572000" cy="3429000"/>
          </a:xfrm>
          <a:ln/>
        </p:spPr>
      </p:sp>
      <p:sp>
        <p:nvSpPr>
          <p:cNvPr id="2579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B50856-CF6A-4CDF-9229-98C74416E073}" type="slidenum">
              <a:rPr lang="ar-SA"/>
              <a:pPr/>
              <a:t>268</a:t>
            </a:fld>
            <a:endParaRPr lang="en-CA"/>
          </a:p>
        </p:txBody>
      </p:sp>
      <p:sp>
        <p:nvSpPr>
          <p:cNvPr id="2588674" name="Rectangle 2"/>
          <p:cNvSpPr>
            <a:spLocks noGrp="1" noRot="1" noChangeAspect="1" noChangeArrowheads="1" noTextEdit="1"/>
          </p:cNvSpPr>
          <p:nvPr>
            <p:ph type="sldImg"/>
          </p:nvPr>
        </p:nvSpPr>
        <p:spPr>
          <a:xfrm>
            <a:off x="1144588" y="685800"/>
            <a:ext cx="4572000" cy="3429000"/>
          </a:xfrm>
          <a:ln/>
        </p:spPr>
      </p:sp>
      <p:sp>
        <p:nvSpPr>
          <p:cNvPr id="25886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C06D62-A8BE-45AC-93F7-DBD5D115E087}" type="slidenum">
              <a:rPr lang="ar-SA"/>
              <a:pPr/>
              <a:t>278</a:t>
            </a:fld>
            <a:endParaRPr lang="en-CA"/>
          </a:p>
        </p:txBody>
      </p:sp>
      <p:sp>
        <p:nvSpPr>
          <p:cNvPr id="2599938" name="Rectangle 2"/>
          <p:cNvSpPr>
            <a:spLocks noGrp="1" noRot="1" noChangeAspect="1" noChangeArrowheads="1" noTextEdit="1"/>
          </p:cNvSpPr>
          <p:nvPr>
            <p:ph type="sldImg"/>
          </p:nvPr>
        </p:nvSpPr>
        <p:spPr>
          <a:xfrm>
            <a:off x="1144588" y="685800"/>
            <a:ext cx="4572000" cy="3429000"/>
          </a:xfrm>
          <a:ln/>
        </p:spPr>
      </p:sp>
      <p:sp>
        <p:nvSpPr>
          <p:cNvPr id="2599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8D4F59-191F-4ED1-A07C-F1A00A24D89E}" type="slidenum">
              <a:rPr lang="ar-SA"/>
              <a:pPr/>
              <a:t>317</a:t>
            </a:fld>
            <a:endParaRPr lang="en-CA"/>
          </a:p>
        </p:txBody>
      </p:sp>
      <p:sp>
        <p:nvSpPr>
          <p:cNvPr id="2638850" name="Rectangle 2"/>
          <p:cNvSpPr>
            <a:spLocks noGrp="1" noRot="1" noChangeAspect="1" noChangeArrowheads="1" noTextEdit="1"/>
          </p:cNvSpPr>
          <p:nvPr>
            <p:ph type="sldImg"/>
          </p:nvPr>
        </p:nvSpPr>
        <p:spPr>
          <a:xfrm>
            <a:off x="1144588" y="685800"/>
            <a:ext cx="4572000" cy="3429000"/>
          </a:xfrm>
          <a:ln/>
        </p:spPr>
      </p:sp>
      <p:sp>
        <p:nvSpPr>
          <p:cNvPr id="2638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E78BFF-9951-4197-AF07-FB68CAF243C4}" type="slidenum">
              <a:rPr lang="ar-SA"/>
              <a:pPr/>
              <a:t>332</a:t>
            </a:fld>
            <a:endParaRPr lang="en-CA"/>
          </a:p>
        </p:txBody>
      </p:sp>
      <p:sp>
        <p:nvSpPr>
          <p:cNvPr id="2655234" name="Rectangle 2"/>
          <p:cNvSpPr>
            <a:spLocks noGrp="1" noRot="1" noChangeAspect="1" noChangeArrowheads="1" noTextEdit="1"/>
          </p:cNvSpPr>
          <p:nvPr>
            <p:ph type="sldImg"/>
          </p:nvPr>
        </p:nvSpPr>
        <p:spPr>
          <a:xfrm>
            <a:off x="1144588" y="685800"/>
            <a:ext cx="4572000" cy="3429000"/>
          </a:xfrm>
          <a:ln/>
        </p:spPr>
      </p:sp>
      <p:sp>
        <p:nvSpPr>
          <p:cNvPr id="2655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384F34-8471-412E-969E-BACFD85FAA48}" type="slidenum">
              <a:rPr lang="ar-SA"/>
              <a:pPr/>
              <a:t>342</a:t>
            </a:fld>
            <a:endParaRPr lang="en-CA"/>
          </a:p>
        </p:txBody>
      </p:sp>
      <p:sp>
        <p:nvSpPr>
          <p:cNvPr id="2666498" name="Rectangle 2"/>
          <p:cNvSpPr>
            <a:spLocks noGrp="1" noRot="1" noChangeAspect="1" noChangeArrowheads="1" noTextEdit="1"/>
          </p:cNvSpPr>
          <p:nvPr>
            <p:ph type="sldImg"/>
          </p:nvPr>
        </p:nvSpPr>
        <p:spPr>
          <a:xfrm>
            <a:off x="1144588" y="685800"/>
            <a:ext cx="4572000" cy="3429000"/>
          </a:xfrm>
          <a:ln/>
        </p:spPr>
      </p:sp>
      <p:sp>
        <p:nvSpPr>
          <p:cNvPr id="2666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5C099E-08D9-4803-922D-D3AB823893AD}" type="slidenum">
              <a:rPr lang="ar-SA"/>
              <a:pPr/>
              <a:t>381</a:t>
            </a:fld>
            <a:endParaRPr lang="en-CA"/>
          </a:p>
        </p:txBody>
      </p:sp>
      <p:sp>
        <p:nvSpPr>
          <p:cNvPr id="2121730" name="Rectangle 2"/>
          <p:cNvSpPr>
            <a:spLocks noGrp="1" noRot="1" noChangeAspect="1" noChangeArrowheads="1" noTextEdit="1"/>
          </p:cNvSpPr>
          <p:nvPr>
            <p:ph type="sldImg"/>
          </p:nvPr>
        </p:nvSpPr>
        <p:spPr>
          <a:xfrm>
            <a:off x="1144588" y="685800"/>
            <a:ext cx="4572000" cy="3429000"/>
          </a:xfrm>
          <a:ln/>
        </p:spPr>
      </p:sp>
      <p:sp>
        <p:nvSpPr>
          <p:cNvPr id="21217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F8CB22-0832-42D0-AA8D-4AD13923095A}" type="slidenum">
              <a:rPr lang="ar-SA"/>
              <a:pPr/>
              <a:t>393</a:t>
            </a:fld>
            <a:endParaRPr lang="en-CA"/>
          </a:p>
        </p:txBody>
      </p:sp>
      <p:sp>
        <p:nvSpPr>
          <p:cNvPr id="2135042" name="Rectangle 2"/>
          <p:cNvSpPr>
            <a:spLocks noGrp="1" noRot="1" noChangeAspect="1" noChangeArrowheads="1" noTextEdit="1"/>
          </p:cNvSpPr>
          <p:nvPr>
            <p:ph type="sldImg"/>
          </p:nvPr>
        </p:nvSpPr>
        <p:spPr>
          <a:xfrm>
            <a:off x="1144588" y="685800"/>
            <a:ext cx="4572000" cy="3429000"/>
          </a:xfrm>
          <a:ln/>
        </p:spPr>
      </p:sp>
      <p:sp>
        <p:nvSpPr>
          <p:cNvPr id="21350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4F7AF9-F73D-4EC2-BF65-D6FFE822C7AA}" type="slidenum">
              <a:rPr lang="ar-SA"/>
              <a:pPr/>
              <a:t>403</a:t>
            </a:fld>
            <a:endParaRPr lang="en-CA"/>
          </a:p>
        </p:txBody>
      </p:sp>
      <p:sp>
        <p:nvSpPr>
          <p:cNvPr id="2146306" name="Rectangle 2"/>
          <p:cNvSpPr>
            <a:spLocks noGrp="1" noRot="1" noChangeAspect="1" noChangeArrowheads="1" noTextEdit="1"/>
          </p:cNvSpPr>
          <p:nvPr>
            <p:ph type="sldImg"/>
          </p:nvPr>
        </p:nvSpPr>
        <p:spPr>
          <a:xfrm>
            <a:off x="1144588" y="685800"/>
            <a:ext cx="4572000" cy="3429000"/>
          </a:xfrm>
          <a:ln/>
        </p:spPr>
      </p:sp>
      <p:sp>
        <p:nvSpPr>
          <p:cNvPr id="21463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CEF829-A6CC-4F67-AA69-211A0157EA28}" type="slidenum">
              <a:rPr lang="ar-SA"/>
              <a:pPr/>
              <a:t>430</a:t>
            </a:fld>
            <a:endParaRPr lang="en-CA"/>
          </a:p>
        </p:txBody>
      </p:sp>
      <p:sp>
        <p:nvSpPr>
          <p:cNvPr id="2061314" name="Rectangle 2"/>
          <p:cNvSpPr>
            <a:spLocks noGrp="1" noRot="1" noChangeAspect="1" noChangeArrowheads="1" noTextEdit="1"/>
          </p:cNvSpPr>
          <p:nvPr>
            <p:ph type="sldImg"/>
          </p:nvPr>
        </p:nvSpPr>
        <p:spPr>
          <a:xfrm>
            <a:off x="1144588" y="685800"/>
            <a:ext cx="4572000" cy="3429000"/>
          </a:xfrm>
          <a:ln/>
        </p:spPr>
      </p:sp>
      <p:sp>
        <p:nvSpPr>
          <p:cNvPr id="20613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BDB466-B978-4E52-B5F5-079FBBCE4678}" type="slidenum">
              <a:rPr lang="ar-SA"/>
              <a:pPr/>
              <a:t>443</a:t>
            </a:fld>
            <a:endParaRPr lang="en-CA"/>
          </a:p>
        </p:txBody>
      </p:sp>
      <p:sp>
        <p:nvSpPr>
          <p:cNvPr id="2066434" name="Rectangle 2"/>
          <p:cNvSpPr>
            <a:spLocks noGrp="1" noRot="1" noChangeAspect="1" noChangeArrowheads="1" noTextEdit="1"/>
          </p:cNvSpPr>
          <p:nvPr>
            <p:ph type="sldImg"/>
          </p:nvPr>
        </p:nvSpPr>
        <p:spPr>
          <a:xfrm>
            <a:off x="1144588" y="685800"/>
            <a:ext cx="4572000" cy="3429000"/>
          </a:xfrm>
          <a:ln/>
        </p:spPr>
      </p:sp>
      <p:sp>
        <p:nvSpPr>
          <p:cNvPr id="2066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B3E7B1-4F15-4EEF-96DD-0024C8E8DDF1}" type="slidenum">
              <a:rPr lang="ar-SA"/>
              <a:pPr/>
              <a:t>452</a:t>
            </a:fld>
            <a:endParaRPr lang="en-CA"/>
          </a:p>
        </p:txBody>
      </p:sp>
      <p:sp>
        <p:nvSpPr>
          <p:cNvPr id="2071554" name="Rectangle 2"/>
          <p:cNvSpPr>
            <a:spLocks noGrp="1" noRot="1" noChangeAspect="1" noChangeArrowheads="1" noTextEdit="1"/>
          </p:cNvSpPr>
          <p:nvPr>
            <p:ph type="sldImg"/>
          </p:nvPr>
        </p:nvSpPr>
        <p:spPr>
          <a:xfrm>
            <a:off x="1144588" y="685800"/>
            <a:ext cx="4572000" cy="3429000"/>
          </a:xfrm>
          <a:ln/>
        </p:spPr>
      </p:sp>
      <p:sp>
        <p:nvSpPr>
          <p:cNvPr id="20715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55592B-6334-46E6-B53D-0B329E2CC2E1}" type="slidenum">
              <a:rPr lang="ar-SA"/>
              <a:pPr/>
              <a:t>489</a:t>
            </a:fld>
            <a:endParaRPr lang="en-CA"/>
          </a:p>
        </p:txBody>
      </p:sp>
      <p:sp>
        <p:nvSpPr>
          <p:cNvPr id="2004994" name="Rectangle 2"/>
          <p:cNvSpPr>
            <a:spLocks noGrp="1" noRot="1" noChangeAspect="1" noChangeArrowheads="1" noTextEdit="1"/>
          </p:cNvSpPr>
          <p:nvPr>
            <p:ph type="sldImg"/>
          </p:nvPr>
        </p:nvSpPr>
        <p:spPr>
          <a:xfrm>
            <a:off x="1144588" y="685800"/>
            <a:ext cx="4572000" cy="3429000"/>
          </a:xfrm>
          <a:ln/>
        </p:spPr>
      </p:sp>
      <p:sp>
        <p:nvSpPr>
          <p:cNvPr id="20049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279C19-DF13-4DEA-9103-4E08F8E8F858}" type="slidenum">
              <a:rPr lang="ar-SA"/>
              <a:pPr/>
              <a:t>497</a:t>
            </a:fld>
            <a:endParaRPr lang="en-CA"/>
          </a:p>
        </p:txBody>
      </p:sp>
      <p:sp>
        <p:nvSpPr>
          <p:cNvPr id="2010114" name="Rectangle 2"/>
          <p:cNvSpPr>
            <a:spLocks noGrp="1" noRot="1" noChangeAspect="1" noChangeArrowheads="1" noTextEdit="1"/>
          </p:cNvSpPr>
          <p:nvPr>
            <p:ph type="sldImg"/>
          </p:nvPr>
        </p:nvSpPr>
        <p:spPr>
          <a:xfrm>
            <a:off x="1144588" y="685800"/>
            <a:ext cx="4572000" cy="3429000"/>
          </a:xfrm>
          <a:ln/>
        </p:spPr>
      </p:sp>
      <p:sp>
        <p:nvSpPr>
          <p:cNvPr id="201011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CBA432-CB8D-435B-BE1E-84D24287ECFF}" type="slidenum">
              <a:rPr lang="ar-SA"/>
              <a:pPr/>
              <a:t>506</a:t>
            </a:fld>
            <a:endParaRPr lang="en-CA"/>
          </a:p>
        </p:txBody>
      </p:sp>
      <p:sp>
        <p:nvSpPr>
          <p:cNvPr id="2015234" name="Rectangle 2"/>
          <p:cNvSpPr>
            <a:spLocks noGrp="1" noRot="1" noChangeAspect="1" noChangeArrowheads="1" noTextEdit="1"/>
          </p:cNvSpPr>
          <p:nvPr>
            <p:ph type="sldImg"/>
          </p:nvPr>
        </p:nvSpPr>
        <p:spPr>
          <a:xfrm>
            <a:off x="1144588" y="685800"/>
            <a:ext cx="4572000" cy="3429000"/>
          </a:xfrm>
          <a:ln/>
        </p:spPr>
      </p:sp>
      <p:sp>
        <p:nvSpPr>
          <p:cNvPr id="20152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02A9AF-052B-41D8-9E33-569C169E0C54}" type="slidenum">
              <a:rPr lang="ar-SA"/>
              <a:pPr/>
              <a:t>538</a:t>
            </a:fld>
            <a:endParaRPr lang="en-CA"/>
          </a:p>
        </p:txBody>
      </p:sp>
      <p:sp>
        <p:nvSpPr>
          <p:cNvPr id="2706434" name="Rectangle 2"/>
          <p:cNvSpPr>
            <a:spLocks noGrp="1" noRot="1" noChangeAspect="1" noChangeArrowheads="1" noTextEdit="1"/>
          </p:cNvSpPr>
          <p:nvPr>
            <p:ph type="sldImg"/>
          </p:nvPr>
        </p:nvSpPr>
        <p:spPr>
          <a:xfrm>
            <a:off x="1144588" y="685800"/>
            <a:ext cx="4572000" cy="3429000"/>
          </a:xfrm>
          <a:ln/>
        </p:spPr>
      </p:sp>
      <p:sp>
        <p:nvSpPr>
          <p:cNvPr id="27064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906B0A-D585-431B-BDCC-20BA316FB06D}" type="slidenum">
              <a:rPr lang="ar-SA"/>
              <a:pPr/>
              <a:t>556</a:t>
            </a:fld>
            <a:endParaRPr lang="en-CA"/>
          </a:p>
        </p:txBody>
      </p:sp>
      <p:sp>
        <p:nvSpPr>
          <p:cNvPr id="2725890" name="Rectangle 2"/>
          <p:cNvSpPr>
            <a:spLocks noGrp="1" noRot="1" noChangeAspect="1" noChangeArrowheads="1" noTextEdit="1"/>
          </p:cNvSpPr>
          <p:nvPr>
            <p:ph type="sldImg"/>
          </p:nvPr>
        </p:nvSpPr>
        <p:spPr>
          <a:xfrm>
            <a:off x="1144588" y="685800"/>
            <a:ext cx="4572000" cy="3429000"/>
          </a:xfrm>
          <a:ln/>
        </p:spPr>
      </p:sp>
      <p:sp>
        <p:nvSpPr>
          <p:cNvPr id="27258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4D6E47-B2A5-4A56-825F-EB7C57B1D44F}" type="slidenum">
              <a:rPr lang="ar-SA"/>
              <a:pPr/>
              <a:t>566</a:t>
            </a:fld>
            <a:endParaRPr lang="en-CA"/>
          </a:p>
        </p:txBody>
      </p:sp>
      <p:sp>
        <p:nvSpPr>
          <p:cNvPr id="2737154" name="Rectangle 2"/>
          <p:cNvSpPr>
            <a:spLocks noGrp="1" noRot="1" noChangeAspect="1" noChangeArrowheads="1" noTextEdit="1"/>
          </p:cNvSpPr>
          <p:nvPr>
            <p:ph type="sldImg"/>
          </p:nvPr>
        </p:nvSpPr>
        <p:spPr>
          <a:xfrm>
            <a:off x="1144588" y="685800"/>
            <a:ext cx="4572000" cy="3429000"/>
          </a:xfrm>
          <a:ln/>
        </p:spPr>
      </p:sp>
      <p:sp>
        <p:nvSpPr>
          <p:cNvPr id="27371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93A5EF-3F60-4F09-8E9D-B842A62BE8EB}" type="slidenum">
              <a:rPr lang="ar-SA"/>
              <a:pPr/>
              <a:t>600</a:t>
            </a:fld>
            <a:endParaRPr lang="en-CA"/>
          </a:p>
        </p:txBody>
      </p:sp>
      <p:sp>
        <p:nvSpPr>
          <p:cNvPr id="2923522" name="Rectangle 2"/>
          <p:cNvSpPr>
            <a:spLocks noGrp="1" noRot="1" noChangeAspect="1" noChangeArrowheads="1" noTextEdit="1"/>
          </p:cNvSpPr>
          <p:nvPr>
            <p:ph type="sldImg"/>
          </p:nvPr>
        </p:nvSpPr>
        <p:spPr>
          <a:xfrm>
            <a:off x="1144588" y="685800"/>
            <a:ext cx="4572000" cy="3429000"/>
          </a:xfrm>
          <a:ln/>
        </p:spPr>
      </p:sp>
      <p:sp>
        <p:nvSpPr>
          <p:cNvPr id="29235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5EB2EC-247D-4B1A-8B19-88769043756B}" type="slidenum">
              <a:rPr lang="ar-SA"/>
              <a:pPr/>
              <a:t>610</a:t>
            </a:fld>
            <a:endParaRPr lang="en-CA"/>
          </a:p>
        </p:txBody>
      </p:sp>
      <p:sp>
        <p:nvSpPr>
          <p:cNvPr id="2934786" name="Rectangle 2"/>
          <p:cNvSpPr>
            <a:spLocks noGrp="1" noRot="1" noChangeAspect="1" noChangeArrowheads="1" noTextEdit="1"/>
          </p:cNvSpPr>
          <p:nvPr>
            <p:ph type="sldImg"/>
          </p:nvPr>
        </p:nvSpPr>
        <p:spPr>
          <a:xfrm>
            <a:off x="1144588" y="685800"/>
            <a:ext cx="4572000" cy="3429000"/>
          </a:xfrm>
          <a:ln/>
        </p:spPr>
      </p:sp>
      <p:sp>
        <p:nvSpPr>
          <p:cNvPr id="2934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1080F70-4EBC-41D3-82FE-9454D19F4846}" type="slidenum">
              <a:rPr lang="ar-SA"/>
              <a:pPr/>
              <a:t>619</a:t>
            </a:fld>
            <a:endParaRPr lang="en-CA"/>
          </a:p>
        </p:txBody>
      </p:sp>
      <p:sp>
        <p:nvSpPr>
          <p:cNvPr id="2945026" name="Rectangle 2"/>
          <p:cNvSpPr>
            <a:spLocks noGrp="1" noRot="1" noChangeAspect="1" noChangeArrowheads="1" noTextEdit="1"/>
          </p:cNvSpPr>
          <p:nvPr>
            <p:ph type="sldImg"/>
          </p:nvPr>
        </p:nvSpPr>
        <p:spPr>
          <a:xfrm>
            <a:off x="1144588" y="685800"/>
            <a:ext cx="4572000" cy="3429000"/>
          </a:xfrm>
          <a:ln/>
        </p:spPr>
      </p:sp>
      <p:sp>
        <p:nvSpPr>
          <p:cNvPr id="29450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26B6AC-BCF6-467C-A649-83D547407F74}" type="slidenum">
              <a:rPr lang="ar-SA"/>
              <a:pPr/>
              <a:t>648</a:t>
            </a:fld>
            <a:endParaRPr lang="en-CA"/>
          </a:p>
        </p:txBody>
      </p:sp>
      <p:sp>
        <p:nvSpPr>
          <p:cNvPr id="2871298" name="Rectangle 2"/>
          <p:cNvSpPr>
            <a:spLocks noGrp="1" noRot="1" noChangeAspect="1" noChangeArrowheads="1" noTextEdit="1"/>
          </p:cNvSpPr>
          <p:nvPr>
            <p:ph type="sldImg"/>
          </p:nvPr>
        </p:nvSpPr>
        <p:spPr>
          <a:xfrm>
            <a:off x="1144588" y="685800"/>
            <a:ext cx="4572000" cy="3429000"/>
          </a:xfrm>
          <a:ln/>
        </p:spPr>
      </p:sp>
      <p:sp>
        <p:nvSpPr>
          <p:cNvPr id="2871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5AA2F6-021E-4A40-8C39-6E241B8D31C8}" type="slidenum">
              <a:rPr lang="ar-SA"/>
              <a:pPr/>
              <a:t>659</a:t>
            </a:fld>
            <a:endParaRPr lang="en-CA"/>
          </a:p>
        </p:txBody>
      </p:sp>
      <p:sp>
        <p:nvSpPr>
          <p:cNvPr id="2883586" name="Rectangle 2"/>
          <p:cNvSpPr>
            <a:spLocks noGrp="1" noRot="1" noChangeAspect="1" noChangeArrowheads="1" noTextEdit="1"/>
          </p:cNvSpPr>
          <p:nvPr>
            <p:ph type="sldImg"/>
          </p:nvPr>
        </p:nvSpPr>
        <p:spPr>
          <a:xfrm>
            <a:off x="1144588" y="685800"/>
            <a:ext cx="4572000" cy="3429000"/>
          </a:xfrm>
          <a:ln/>
        </p:spPr>
      </p:sp>
      <p:sp>
        <p:nvSpPr>
          <p:cNvPr id="28835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6240A8-4B59-4F6F-96CD-7D98F770CB7B}" type="slidenum">
              <a:rPr lang="ar-SA"/>
              <a:pPr/>
              <a:t>666</a:t>
            </a:fld>
            <a:endParaRPr lang="en-CA"/>
          </a:p>
        </p:txBody>
      </p:sp>
      <p:sp>
        <p:nvSpPr>
          <p:cNvPr id="2891778" name="Rectangle 2"/>
          <p:cNvSpPr>
            <a:spLocks noGrp="1" noRot="1" noChangeAspect="1" noChangeArrowheads="1" noTextEdit="1"/>
          </p:cNvSpPr>
          <p:nvPr>
            <p:ph type="sldImg"/>
          </p:nvPr>
        </p:nvSpPr>
        <p:spPr>
          <a:xfrm>
            <a:off x="1144588" y="685800"/>
            <a:ext cx="4572000" cy="3429000"/>
          </a:xfrm>
          <a:ln/>
        </p:spPr>
      </p:sp>
      <p:sp>
        <p:nvSpPr>
          <p:cNvPr id="28917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091504-5AC7-4AD1-8D65-F1CD838F47CB}" type="slidenum">
              <a:rPr lang="ar-SA"/>
              <a:pPr/>
              <a:t>698</a:t>
            </a:fld>
            <a:endParaRPr lang="en-CA"/>
          </a:p>
        </p:txBody>
      </p:sp>
      <p:sp>
        <p:nvSpPr>
          <p:cNvPr id="2977794" name="Rectangle 2"/>
          <p:cNvSpPr>
            <a:spLocks noGrp="1" noRot="1" noChangeAspect="1" noChangeArrowheads="1" noTextEdit="1"/>
          </p:cNvSpPr>
          <p:nvPr>
            <p:ph type="sldImg"/>
          </p:nvPr>
        </p:nvSpPr>
        <p:spPr>
          <a:xfrm>
            <a:off x="1144588" y="685800"/>
            <a:ext cx="4572000" cy="3429000"/>
          </a:xfrm>
          <a:ln/>
        </p:spPr>
      </p:sp>
      <p:sp>
        <p:nvSpPr>
          <p:cNvPr id="29777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6C8640-9FAC-49D9-9B15-3A041660B924}" type="slidenum">
              <a:rPr lang="ar-SA"/>
              <a:pPr/>
              <a:t>708</a:t>
            </a:fld>
            <a:endParaRPr lang="en-CA"/>
          </a:p>
        </p:txBody>
      </p:sp>
      <p:sp>
        <p:nvSpPr>
          <p:cNvPr id="2989058" name="Rectangle 2"/>
          <p:cNvSpPr>
            <a:spLocks noGrp="1" noRot="1" noChangeAspect="1" noChangeArrowheads="1" noTextEdit="1"/>
          </p:cNvSpPr>
          <p:nvPr>
            <p:ph type="sldImg"/>
          </p:nvPr>
        </p:nvSpPr>
        <p:spPr>
          <a:xfrm>
            <a:off x="1144588" y="685800"/>
            <a:ext cx="4572000" cy="3429000"/>
          </a:xfrm>
          <a:ln/>
        </p:spPr>
      </p:sp>
      <p:sp>
        <p:nvSpPr>
          <p:cNvPr id="29890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11D895-E69D-46ED-9484-A0D79D0040AC}" type="slidenum">
              <a:rPr lang="ar-SA"/>
              <a:pPr/>
              <a:t>718</a:t>
            </a:fld>
            <a:endParaRPr lang="en-CA"/>
          </a:p>
        </p:txBody>
      </p:sp>
      <p:sp>
        <p:nvSpPr>
          <p:cNvPr id="3000322" name="Rectangle 2"/>
          <p:cNvSpPr>
            <a:spLocks noGrp="1" noRot="1" noChangeAspect="1" noChangeArrowheads="1" noTextEdit="1"/>
          </p:cNvSpPr>
          <p:nvPr>
            <p:ph type="sldImg"/>
          </p:nvPr>
        </p:nvSpPr>
        <p:spPr>
          <a:xfrm>
            <a:off x="1144588" y="685800"/>
            <a:ext cx="4572000" cy="3429000"/>
          </a:xfrm>
          <a:ln/>
        </p:spPr>
      </p:sp>
      <p:sp>
        <p:nvSpPr>
          <p:cNvPr id="30003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11D835-000F-48CB-9ACE-E0B60BEC89FB}" type="slidenum">
              <a:rPr lang="ar-SA"/>
              <a:pPr/>
              <a:t>754</a:t>
            </a:fld>
            <a:endParaRPr lang="en-CA"/>
          </a:p>
        </p:txBody>
      </p:sp>
      <p:sp>
        <p:nvSpPr>
          <p:cNvPr id="3035138" name="Rectangle 2"/>
          <p:cNvSpPr>
            <a:spLocks noGrp="1" noRot="1" noChangeAspect="1" noChangeArrowheads="1" noTextEdit="1"/>
          </p:cNvSpPr>
          <p:nvPr>
            <p:ph type="sldImg"/>
          </p:nvPr>
        </p:nvSpPr>
        <p:spPr>
          <a:xfrm>
            <a:off x="1144588" y="685800"/>
            <a:ext cx="4572000" cy="3429000"/>
          </a:xfrm>
          <a:ln/>
        </p:spPr>
      </p:sp>
      <p:sp>
        <p:nvSpPr>
          <p:cNvPr id="30351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B5C43CA-6AE7-4C55-96EB-2B25FB8A510E}" type="slidenum">
              <a:rPr lang="ar-SA"/>
              <a:pPr/>
              <a:t>764</a:t>
            </a:fld>
            <a:endParaRPr lang="en-CA"/>
          </a:p>
        </p:txBody>
      </p:sp>
      <p:sp>
        <p:nvSpPr>
          <p:cNvPr id="3046402" name="Rectangle 2"/>
          <p:cNvSpPr>
            <a:spLocks noGrp="1" noRot="1" noChangeAspect="1" noChangeArrowheads="1" noTextEdit="1"/>
          </p:cNvSpPr>
          <p:nvPr>
            <p:ph type="sldImg"/>
          </p:nvPr>
        </p:nvSpPr>
        <p:spPr>
          <a:xfrm>
            <a:off x="1144588" y="685800"/>
            <a:ext cx="4572000" cy="3429000"/>
          </a:xfrm>
          <a:ln/>
        </p:spPr>
      </p:sp>
      <p:sp>
        <p:nvSpPr>
          <p:cNvPr id="30464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94D60F-15CC-4B45-BA46-AB7EBD21E129}" type="slidenum">
              <a:rPr lang="ar-SA"/>
              <a:pPr/>
              <a:t>769</a:t>
            </a:fld>
            <a:endParaRPr lang="en-CA"/>
          </a:p>
        </p:txBody>
      </p:sp>
      <p:sp>
        <p:nvSpPr>
          <p:cNvPr id="3052546" name="Rectangle 2"/>
          <p:cNvSpPr>
            <a:spLocks noGrp="1" noRot="1" noChangeAspect="1" noChangeArrowheads="1" noTextEdit="1"/>
          </p:cNvSpPr>
          <p:nvPr>
            <p:ph type="sldImg"/>
          </p:nvPr>
        </p:nvSpPr>
        <p:spPr>
          <a:xfrm>
            <a:off x="1144588" y="685800"/>
            <a:ext cx="4572000" cy="3429000"/>
          </a:xfrm>
          <a:ln/>
        </p:spPr>
      </p:sp>
      <p:sp>
        <p:nvSpPr>
          <p:cNvPr id="30525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BDABE5-D598-4AF3-BCAC-C61D61CA6D4E}" type="slidenum">
              <a:rPr lang="ar-SA"/>
              <a:pPr/>
              <a:t>811</a:t>
            </a:fld>
            <a:endParaRPr lang="en-CA"/>
          </a:p>
        </p:txBody>
      </p:sp>
      <p:sp>
        <p:nvSpPr>
          <p:cNvPr id="3093506" name="Rectangle 2"/>
          <p:cNvSpPr>
            <a:spLocks noGrp="1" noRot="1" noChangeAspect="1" noChangeArrowheads="1" noTextEdit="1"/>
          </p:cNvSpPr>
          <p:nvPr>
            <p:ph type="sldImg"/>
          </p:nvPr>
        </p:nvSpPr>
        <p:spPr>
          <a:xfrm>
            <a:off x="1144588" y="685800"/>
            <a:ext cx="4572000" cy="3429000"/>
          </a:xfrm>
          <a:ln/>
        </p:spPr>
      </p:sp>
      <p:sp>
        <p:nvSpPr>
          <p:cNvPr id="3093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25D1B16-A17B-4A3D-840D-9D7723BD486B}" type="slidenum">
              <a:rPr lang="ar-SA"/>
              <a:pPr/>
              <a:t>828</a:t>
            </a:fld>
            <a:endParaRPr lang="en-CA"/>
          </a:p>
        </p:txBody>
      </p:sp>
      <p:sp>
        <p:nvSpPr>
          <p:cNvPr id="3111938" name="Rectangle 2"/>
          <p:cNvSpPr>
            <a:spLocks noGrp="1" noRot="1" noChangeAspect="1" noChangeArrowheads="1" noTextEdit="1"/>
          </p:cNvSpPr>
          <p:nvPr>
            <p:ph type="sldImg"/>
          </p:nvPr>
        </p:nvSpPr>
        <p:spPr>
          <a:xfrm>
            <a:off x="1144588" y="685800"/>
            <a:ext cx="4572000" cy="3429000"/>
          </a:xfrm>
          <a:ln/>
        </p:spPr>
      </p:sp>
      <p:sp>
        <p:nvSpPr>
          <p:cNvPr id="311193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ACCEC7-DD60-44A1-9C31-015F3FBD8B5E}" type="slidenum">
              <a:rPr lang="ar-SA"/>
              <a:pPr/>
              <a:t>837</a:t>
            </a:fld>
            <a:endParaRPr lang="en-CA"/>
          </a:p>
        </p:txBody>
      </p:sp>
      <p:sp>
        <p:nvSpPr>
          <p:cNvPr id="3122178" name="Rectangle 2"/>
          <p:cNvSpPr>
            <a:spLocks noGrp="1" noRot="1" noChangeAspect="1" noChangeArrowheads="1" noTextEdit="1"/>
          </p:cNvSpPr>
          <p:nvPr>
            <p:ph type="sldImg"/>
          </p:nvPr>
        </p:nvSpPr>
        <p:spPr>
          <a:xfrm>
            <a:off x="1144588" y="685800"/>
            <a:ext cx="4572000" cy="3429000"/>
          </a:xfrm>
          <a:ln/>
        </p:spPr>
      </p:sp>
      <p:sp>
        <p:nvSpPr>
          <p:cNvPr id="31221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44B1405-55C6-45B5-9907-7C3B29FE5016}" type="slidenum">
              <a:rPr lang="ar-SA"/>
              <a:pPr/>
              <a:t>876</a:t>
            </a:fld>
            <a:endParaRPr lang="en-CA"/>
          </a:p>
        </p:txBody>
      </p:sp>
      <p:sp>
        <p:nvSpPr>
          <p:cNvPr id="3160066" name="Rectangle 2"/>
          <p:cNvSpPr>
            <a:spLocks noGrp="1" noRot="1" noChangeAspect="1" noChangeArrowheads="1" noTextEdit="1"/>
          </p:cNvSpPr>
          <p:nvPr>
            <p:ph type="sldImg"/>
          </p:nvPr>
        </p:nvSpPr>
        <p:spPr>
          <a:xfrm>
            <a:off x="1144588" y="685800"/>
            <a:ext cx="4572000" cy="3429000"/>
          </a:xfrm>
          <a:ln/>
        </p:spPr>
      </p:sp>
      <p:sp>
        <p:nvSpPr>
          <p:cNvPr id="31600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37AFB2-B2B1-46A2-9C3E-970E91438115}" type="slidenum">
              <a:rPr lang="ar-SA"/>
              <a:pPr/>
              <a:t>887</a:t>
            </a:fld>
            <a:endParaRPr lang="en-CA"/>
          </a:p>
        </p:txBody>
      </p:sp>
      <p:sp>
        <p:nvSpPr>
          <p:cNvPr id="3172354" name="Rectangle 2"/>
          <p:cNvSpPr>
            <a:spLocks noGrp="1" noRot="1" noChangeAspect="1" noChangeArrowheads="1" noTextEdit="1"/>
          </p:cNvSpPr>
          <p:nvPr>
            <p:ph type="sldImg"/>
          </p:nvPr>
        </p:nvSpPr>
        <p:spPr>
          <a:xfrm>
            <a:off x="1144588" y="685800"/>
            <a:ext cx="4572000" cy="3429000"/>
          </a:xfrm>
          <a:ln/>
        </p:spPr>
      </p:sp>
      <p:sp>
        <p:nvSpPr>
          <p:cNvPr id="31723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E7D98C-7262-46EA-9C63-B91337367357}" type="slidenum">
              <a:rPr lang="ar-SA"/>
              <a:pPr/>
              <a:t>895</a:t>
            </a:fld>
            <a:endParaRPr lang="en-CA"/>
          </a:p>
        </p:txBody>
      </p:sp>
      <p:sp>
        <p:nvSpPr>
          <p:cNvPr id="3181570" name="Rectangle 2"/>
          <p:cNvSpPr>
            <a:spLocks noGrp="1" noRot="1" noChangeAspect="1" noChangeArrowheads="1" noTextEdit="1"/>
          </p:cNvSpPr>
          <p:nvPr>
            <p:ph type="sldImg"/>
          </p:nvPr>
        </p:nvSpPr>
        <p:spPr>
          <a:xfrm>
            <a:off x="1144588" y="685800"/>
            <a:ext cx="4572000" cy="3429000"/>
          </a:xfrm>
          <a:ln/>
        </p:spPr>
      </p:sp>
      <p:sp>
        <p:nvSpPr>
          <p:cNvPr id="31815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390B5F-449B-43A5-ACA8-D6B1C13D2DF6}" type="slidenum">
              <a:rPr lang="ar-SA"/>
              <a:pPr/>
              <a:t>923</a:t>
            </a:fld>
            <a:endParaRPr lang="en-CA"/>
          </a:p>
        </p:txBody>
      </p:sp>
      <p:sp>
        <p:nvSpPr>
          <p:cNvPr id="3208194" name="Rectangle 2"/>
          <p:cNvSpPr>
            <a:spLocks noGrp="1" noRot="1" noChangeAspect="1" noChangeArrowheads="1" noTextEdit="1"/>
          </p:cNvSpPr>
          <p:nvPr>
            <p:ph type="sldImg"/>
          </p:nvPr>
        </p:nvSpPr>
        <p:spPr>
          <a:xfrm>
            <a:off x="1144588" y="685800"/>
            <a:ext cx="4572000" cy="3429000"/>
          </a:xfrm>
          <a:ln/>
        </p:spPr>
      </p:sp>
      <p:sp>
        <p:nvSpPr>
          <p:cNvPr id="320819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2E54DE-0653-4ED5-83D7-CF52D8430AD3}" type="slidenum">
              <a:rPr lang="ar-SA"/>
              <a:pPr/>
              <a:t>929</a:t>
            </a:fld>
            <a:endParaRPr lang="en-CA"/>
          </a:p>
        </p:txBody>
      </p:sp>
      <p:sp>
        <p:nvSpPr>
          <p:cNvPr id="3215362" name="Rectangle 2"/>
          <p:cNvSpPr>
            <a:spLocks noGrp="1" noRot="1" noChangeAspect="1" noChangeArrowheads="1" noTextEdit="1"/>
          </p:cNvSpPr>
          <p:nvPr>
            <p:ph type="sldImg"/>
          </p:nvPr>
        </p:nvSpPr>
        <p:spPr>
          <a:xfrm>
            <a:off x="1144588" y="685800"/>
            <a:ext cx="4572000" cy="3429000"/>
          </a:xfrm>
          <a:ln/>
        </p:spPr>
      </p:sp>
      <p:sp>
        <p:nvSpPr>
          <p:cNvPr id="3215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4BAF8C-E25B-43A3-A45C-1634F0376E6F}" type="slidenum">
              <a:rPr lang="ar-SA"/>
              <a:pPr/>
              <a:t>937</a:t>
            </a:fld>
            <a:endParaRPr lang="en-CA"/>
          </a:p>
        </p:txBody>
      </p:sp>
      <p:sp>
        <p:nvSpPr>
          <p:cNvPr id="3224578" name="Rectangle 2"/>
          <p:cNvSpPr>
            <a:spLocks noGrp="1" noRot="1" noChangeAspect="1" noChangeArrowheads="1" noTextEdit="1"/>
          </p:cNvSpPr>
          <p:nvPr>
            <p:ph type="sldImg"/>
          </p:nvPr>
        </p:nvSpPr>
        <p:spPr>
          <a:xfrm>
            <a:off x="1144588" y="685800"/>
            <a:ext cx="4572000" cy="3429000"/>
          </a:xfrm>
          <a:ln/>
        </p:spPr>
      </p:sp>
      <p:sp>
        <p:nvSpPr>
          <p:cNvPr id="3224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DB5341-347E-4983-ABF8-BDC16BA12906}" type="slidenum">
              <a:rPr lang="ar-SA"/>
              <a:pPr/>
              <a:t>971</a:t>
            </a:fld>
            <a:endParaRPr lang="en-CA"/>
          </a:p>
        </p:txBody>
      </p:sp>
      <p:sp>
        <p:nvSpPr>
          <p:cNvPr id="3257346" name="Rectangle 2"/>
          <p:cNvSpPr>
            <a:spLocks noGrp="1" noRot="1" noChangeAspect="1" noChangeArrowheads="1" noTextEdit="1"/>
          </p:cNvSpPr>
          <p:nvPr>
            <p:ph type="sldImg"/>
          </p:nvPr>
        </p:nvSpPr>
        <p:spPr>
          <a:xfrm>
            <a:off x="1144588" y="685800"/>
            <a:ext cx="4572000" cy="3429000"/>
          </a:xfrm>
          <a:ln/>
        </p:spPr>
      </p:sp>
      <p:sp>
        <p:nvSpPr>
          <p:cNvPr id="3257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E2D6D8-CDAA-46DB-BD43-910DBBA6F55B}" type="slidenum">
              <a:rPr lang="ar-SA"/>
              <a:pPr/>
              <a:t>982</a:t>
            </a:fld>
            <a:endParaRPr lang="en-CA"/>
          </a:p>
        </p:txBody>
      </p:sp>
      <p:sp>
        <p:nvSpPr>
          <p:cNvPr id="3269634" name="Rectangle 2"/>
          <p:cNvSpPr>
            <a:spLocks noGrp="1" noRot="1" noChangeAspect="1" noChangeArrowheads="1" noTextEdit="1"/>
          </p:cNvSpPr>
          <p:nvPr>
            <p:ph type="sldImg"/>
          </p:nvPr>
        </p:nvSpPr>
        <p:spPr>
          <a:xfrm>
            <a:off x="1144588" y="685800"/>
            <a:ext cx="4572000" cy="3429000"/>
          </a:xfrm>
          <a:ln/>
        </p:spPr>
      </p:sp>
      <p:sp>
        <p:nvSpPr>
          <p:cNvPr id="3269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30B580-69CD-4408-B3CC-9E6B24431D4A}" type="slidenum">
              <a:rPr lang="ar-SA"/>
              <a:pPr/>
              <a:t>990</a:t>
            </a:fld>
            <a:endParaRPr lang="en-CA"/>
          </a:p>
        </p:txBody>
      </p:sp>
      <p:sp>
        <p:nvSpPr>
          <p:cNvPr id="3278850" name="Rectangle 2"/>
          <p:cNvSpPr>
            <a:spLocks noGrp="1" noRot="1" noChangeAspect="1" noChangeArrowheads="1" noTextEdit="1"/>
          </p:cNvSpPr>
          <p:nvPr>
            <p:ph type="sldImg"/>
          </p:nvPr>
        </p:nvSpPr>
        <p:spPr>
          <a:xfrm>
            <a:off x="1144588" y="685800"/>
            <a:ext cx="4572000" cy="3429000"/>
          </a:xfrm>
          <a:ln/>
        </p:spPr>
      </p:sp>
      <p:sp>
        <p:nvSpPr>
          <p:cNvPr id="327885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D50376-E960-4FEA-BF4B-0888C8732186}" type="slidenum">
              <a:rPr lang="ar-SA"/>
              <a:pPr/>
              <a:t>1031</a:t>
            </a:fld>
            <a:endParaRPr lang="en-CA"/>
          </a:p>
        </p:txBody>
      </p:sp>
      <p:sp>
        <p:nvSpPr>
          <p:cNvPr id="3318786" name="Rectangle 2"/>
          <p:cNvSpPr>
            <a:spLocks noGrp="1" noRot="1" noChangeAspect="1" noChangeArrowheads="1" noTextEdit="1"/>
          </p:cNvSpPr>
          <p:nvPr>
            <p:ph type="sldImg"/>
          </p:nvPr>
        </p:nvSpPr>
        <p:spPr>
          <a:xfrm>
            <a:off x="1144588" y="685800"/>
            <a:ext cx="4572000" cy="3429000"/>
          </a:xfrm>
          <a:ln/>
        </p:spPr>
      </p:sp>
      <p:sp>
        <p:nvSpPr>
          <p:cNvPr id="33187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4CDCE0-0A10-4233-BBA9-DC207BD66DDD}" type="slidenum">
              <a:rPr lang="ar-SA"/>
              <a:pPr/>
              <a:t>1049</a:t>
            </a:fld>
            <a:endParaRPr lang="en-CA"/>
          </a:p>
        </p:txBody>
      </p:sp>
      <p:sp>
        <p:nvSpPr>
          <p:cNvPr id="3338242" name="Rectangle 2"/>
          <p:cNvSpPr>
            <a:spLocks noGrp="1" noRot="1" noChangeAspect="1" noChangeArrowheads="1" noTextEdit="1"/>
          </p:cNvSpPr>
          <p:nvPr>
            <p:ph type="sldImg"/>
          </p:nvPr>
        </p:nvSpPr>
        <p:spPr>
          <a:xfrm>
            <a:off x="1144588" y="685800"/>
            <a:ext cx="4572000" cy="3429000"/>
          </a:xfrm>
          <a:ln/>
        </p:spPr>
      </p:sp>
      <p:sp>
        <p:nvSpPr>
          <p:cNvPr id="3338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7694D3-AA1D-434D-A8C4-8C0476B824E8}" type="slidenum">
              <a:rPr lang="ar-SA"/>
              <a:pPr/>
              <a:t>1059</a:t>
            </a:fld>
            <a:endParaRPr lang="en-CA"/>
          </a:p>
        </p:txBody>
      </p:sp>
      <p:sp>
        <p:nvSpPr>
          <p:cNvPr id="3349506" name="Rectangle 2"/>
          <p:cNvSpPr>
            <a:spLocks noGrp="1" noRot="1" noChangeAspect="1" noChangeArrowheads="1" noTextEdit="1"/>
          </p:cNvSpPr>
          <p:nvPr>
            <p:ph type="sldImg"/>
          </p:nvPr>
        </p:nvSpPr>
        <p:spPr>
          <a:xfrm>
            <a:off x="1144588" y="685800"/>
            <a:ext cx="4572000" cy="3429000"/>
          </a:xfrm>
          <a:ln/>
        </p:spPr>
      </p:sp>
      <p:sp>
        <p:nvSpPr>
          <p:cNvPr id="33495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198A12-1107-4320-80FB-C06DA4EE9A1B}" type="slidenum">
              <a:rPr lang="ar-SA"/>
              <a:pPr/>
              <a:t>1099</a:t>
            </a:fld>
            <a:endParaRPr lang="en-CA"/>
          </a:p>
        </p:txBody>
      </p:sp>
      <p:sp>
        <p:nvSpPr>
          <p:cNvPr id="3388418" name="Rectangle 2"/>
          <p:cNvSpPr>
            <a:spLocks noGrp="1" noRot="1" noChangeAspect="1" noChangeArrowheads="1" noTextEdit="1"/>
          </p:cNvSpPr>
          <p:nvPr>
            <p:ph type="sldImg"/>
          </p:nvPr>
        </p:nvSpPr>
        <p:spPr>
          <a:xfrm>
            <a:off x="1144588" y="685800"/>
            <a:ext cx="4572000" cy="3429000"/>
          </a:xfrm>
          <a:ln/>
        </p:spPr>
      </p:sp>
      <p:sp>
        <p:nvSpPr>
          <p:cNvPr id="3388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219112-5593-4537-BC80-AB5C58DF4C4D}" type="slidenum">
              <a:rPr lang="ar-SA"/>
              <a:pPr/>
              <a:t>1107</a:t>
            </a:fld>
            <a:endParaRPr lang="en-CA"/>
          </a:p>
        </p:txBody>
      </p:sp>
      <p:sp>
        <p:nvSpPr>
          <p:cNvPr id="3397634" name="Rectangle 2"/>
          <p:cNvSpPr>
            <a:spLocks noGrp="1" noRot="1" noChangeAspect="1" noChangeArrowheads="1" noTextEdit="1"/>
          </p:cNvSpPr>
          <p:nvPr>
            <p:ph type="sldImg"/>
          </p:nvPr>
        </p:nvSpPr>
        <p:spPr>
          <a:xfrm>
            <a:off x="1144588" y="685800"/>
            <a:ext cx="4572000" cy="3429000"/>
          </a:xfrm>
          <a:ln/>
        </p:spPr>
      </p:sp>
      <p:sp>
        <p:nvSpPr>
          <p:cNvPr id="339763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C234CF-D170-4490-96CB-06CA24B63807}" type="slidenum">
              <a:rPr lang="ar-SA"/>
              <a:pPr/>
              <a:t>1117</a:t>
            </a:fld>
            <a:endParaRPr lang="en-CA"/>
          </a:p>
        </p:txBody>
      </p:sp>
      <p:sp>
        <p:nvSpPr>
          <p:cNvPr id="3408898" name="Rectangle 2"/>
          <p:cNvSpPr>
            <a:spLocks noGrp="1" noRot="1" noChangeAspect="1" noChangeArrowheads="1" noTextEdit="1"/>
          </p:cNvSpPr>
          <p:nvPr>
            <p:ph type="sldImg"/>
          </p:nvPr>
        </p:nvSpPr>
        <p:spPr>
          <a:xfrm>
            <a:off x="1144588" y="685800"/>
            <a:ext cx="4572000" cy="3429000"/>
          </a:xfrm>
          <a:ln/>
        </p:spPr>
      </p:sp>
      <p:sp>
        <p:nvSpPr>
          <p:cNvPr id="34088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DBA580-297A-4C97-8A77-B8B2117B0152}" type="slidenum">
              <a:rPr lang="ar-SA"/>
              <a:pPr/>
              <a:t>1161</a:t>
            </a:fld>
            <a:endParaRPr lang="en-CA"/>
          </a:p>
        </p:txBody>
      </p:sp>
      <p:sp>
        <p:nvSpPr>
          <p:cNvPr id="3442690" name="Rectangle 2"/>
          <p:cNvSpPr>
            <a:spLocks noGrp="1" noRot="1" noChangeAspect="1" noChangeArrowheads="1" noTextEdit="1"/>
          </p:cNvSpPr>
          <p:nvPr>
            <p:ph type="sldImg"/>
          </p:nvPr>
        </p:nvSpPr>
        <p:spPr>
          <a:xfrm>
            <a:off x="1144588" y="685800"/>
            <a:ext cx="4572000" cy="3429000"/>
          </a:xfrm>
          <a:ln/>
        </p:spPr>
      </p:sp>
      <p:sp>
        <p:nvSpPr>
          <p:cNvPr id="34426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F3273B-174F-4D91-ADCE-D1AC88E0D9BE}" type="slidenum">
              <a:rPr lang="ar-SA"/>
              <a:pPr/>
              <a:t>1170</a:t>
            </a:fld>
            <a:endParaRPr lang="en-CA"/>
          </a:p>
        </p:txBody>
      </p:sp>
      <p:sp>
        <p:nvSpPr>
          <p:cNvPr id="3452930" name="Rectangle 2"/>
          <p:cNvSpPr>
            <a:spLocks noGrp="1" noRot="1" noChangeAspect="1" noChangeArrowheads="1" noTextEdit="1"/>
          </p:cNvSpPr>
          <p:nvPr>
            <p:ph type="sldImg"/>
          </p:nvPr>
        </p:nvSpPr>
        <p:spPr>
          <a:xfrm>
            <a:off x="1144588" y="685800"/>
            <a:ext cx="4572000" cy="3429000"/>
          </a:xfrm>
          <a:ln/>
        </p:spPr>
      </p:sp>
      <p:sp>
        <p:nvSpPr>
          <p:cNvPr id="3452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13A0C0-6584-460B-92CA-6946CF323FBF}" type="slidenum">
              <a:rPr lang="ar-SA"/>
              <a:pPr/>
              <a:t>1178</a:t>
            </a:fld>
            <a:endParaRPr lang="en-CA"/>
          </a:p>
        </p:txBody>
      </p:sp>
      <p:sp>
        <p:nvSpPr>
          <p:cNvPr id="3462146" name="Rectangle 2"/>
          <p:cNvSpPr>
            <a:spLocks noGrp="1" noRot="1" noChangeAspect="1" noChangeArrowheads="1" noTextEdit="1"/>
          </p:cNvSpPr>
          <p:nvPr>
            <p:ph type="sldImg"/>
          </p:nvPr>
        </p:nvSpPr>
        <p:spPr>
          <a:xfrm>
            <a:off x="1144588" y="685800"/>
            <a:ext cx="4572000" cy="3429000"/>
          </a:xfrm>
          <a:ln/>
        </p:spPr>
      </p:sp>
      <p:sp>
        <p:nvSpPr>
          <p:cNvPr id="34621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980912-89DC-4717-BC94-3AED7DBF73C6}" type="slidenum">
              <a:rPr lang="ar-SA"/>
              <a:pPr/>
              <a:t>1214</a:t>
            </a:fld>
            <a:endParaRPr lang="en-CA"/>
          </a:p>
        </p:txBody>
      </p:sp>
      <p:sp>
        <p:nvSpPr>
          <p:cNvPr id="251906" name="Rectangle 2"/>
          <p:cNvSpPr>
            <a:spLocks noGrp="1" noRot="1" noChangeAspect="1" noChangeArrowheads="1" noTextEdit="1"/>
          </p:cNvSpPr>
          <p:nvPr>
            <p:ph type="sldImg"/>
          </p:nvPr>
        </p:nvSpPr>
        <p:spPr>
          <a:xfrm>
            <a:off x="1144588" y="685800"/>
            <a:ext cx="4572000" cy="3429000"/>
          </a:xfrm>
          <a:ln/>
        </p:spPr>
      </p:sp>
      <p:sp>
        <p:nvSpPr>
          <p:cNvPr id="25190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F361674-6630-480D-87CB-08A41339DA6A}" type="slidenum">
              <a:rPr lang="ar-SA"/>
              <a:pPr/>
              <a:t>1224</a:t>
            </a:fld>
            <a:endParaRPr lang="en-CA"/>
          </a:p>
        </p:txBody>
      </p:sp>
      <p:sp>
        <p:nvSpPr>
          <p:cNvPr id="256002" name="Rectangle 2"/>
          <p:cNvSpPr>
            <a:spLocks noGrp="1" noRot="1" noChangeAspect="1" noChangeArrowheads="1" noTextEdit="1"/>
          </p:cNvSpPr>
          <p:nvPr>
            <p:ph type="sldImg"/>
          </p:nvPr>
        </p:nvSpPr>
        <p:spPr>
          <a:xfrm>
            <a:off x="1144588" y="685800"/>
            <a:ext cx="4572000" cy="3429000"/>
          </a:xfrm>
          <a:ln/>
        </p:spPr>
      </p:sp>
      <p:sp>
        <p:nvSpPr>
          <p:cNvPr id="2560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4C21F1-5ACF-4188-A1F4-BA111AEC9F76}" type="slidenum">
              <a:rPr lang="ar-SA"/>
              <a:pPr/>
              <a:t>1233</a:t>
            </a:fld>
            <a:endParaRPr lang="en-CA"/>
          </a:p>
        </p:txBody>
      </p:sp>
      <p:sp>
        <p:nvSpPr>
          <p:cNvPr id="260098" name="Rectangle 2"/>
          <p:cNvSpPr>
            <a:spLocks noGrp="1" noRot="1" noChangeAspect="1" noChangeArrowheads="1" noTextEdit="1"/>
          </p:cNvSpPr>
          <p:nvPr>
            <p:ph type="sldImg"/>
          </p:nvPr>
        </p:nvSpPr>
        <p:spPr>
          <a:xfrm>
            <a:off x="1144588" y="685800"/>
            <a:ext cx="4572000" cy="3429000"/>
          </a:xfrm>
          <a:ln/>
        </p:spPr>
      </p:sp>
      <p:sp>
        <p:nvSpPr>
          <p:cNvPr id="2600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A77C4C-3C00-49C2-B95F-9F545FB291ED}" type="slidenum">
              <a:rPr lang="ar-SA"/>
              <a:pPr/>
              <a:t>1273</a:t>
            </a:fld>
            <a:endParaRPr lang="en-CA"/>
          </a:p>
        </p:txBody>
      </p:sp>
      <p:sp>
        <p:nvSpPr>
          <p:cNvPr id="3504130" name="Rectangle 2"/>
          <p:cNvSpPr>
            <a:spLocks noGrp="1" noRot="1" noChangeAspect="1" noChangeArrowheads="1" noTextEdit="1"/>
          </p:cNvSpPr>
          <p:nvPr>
            <p:ph type="sldImg"/>
          </p:nvPr>
        </p:nvSpPr>
        <p:spPr>
          <a:xfrm>
            <a:off x="1144588" y="685800"/>
            <a:ext cx="4572000" cy="3429000"/>
          </a:xfrm>
          <a:ln/>
        </p:spPr>
      </p:sp>
      <p:sp>
        <p:nvSpPr>
          <p:cNvPr id="3504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1ADA2E-A81C-4382-88FD-1BF0F9D24389}" type="slidenum">
              <a:rPr lang="ar-SA"/>
              <a:pPr/>
              <a:t>1281</a:t>
            </a:fld>
            <a:endParaRPr lang="en-CA"/>
          </a:p>
        </p:txBody>
      </p:sp>
      <p:sp>
        <p:nvSpPr>
          <p:cNvPr id="3513346" name="Rectangle 2"/>
          <p:cNvSpPr>
            <a:spLocks noGrp="1" noRot="1" noChangeAspect="1" noChangeArrowheads="1" noTextEdit="1"/>
          </p:cNvSpPr>
          <p:nvPr>
            <p:ph type="sldImg"/>
          </p:nvPr>
        </p:nvSpPr>
        <p:spPr>
          <a:xfrm>
            <a:off x="1144588" y="685800"/>
            <a:ext cx="4572000" cy="3429000"/>
          </a:xfrm>
          <a:ln/>
        </p:spPr>
      </p:sp>
      <p:sp>
        <p:nvSpPr>
          <p:cNvPr id="351334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5A692A-BC75-493B-9896-F526941C7CF0}" type="slidenum">
              <a:rPr lang="ar-SA"/>
              <a:pPr/>
              <a:t>1291</a:t>
            </a:fld>
            <a:endParaRPr lang="en-CA"/>
          </a:p>
        </p:txBody>
      </p:sp>
      <p:sp>
        <p:nvSpPr>
          <p:cNvPr id="3524610" name="Rectangle 2"/>
          <p:cNvSpPr>
            <a:spLocks noGrp="1" noRot="1" noChangeAspect="1" noChangeArrowheads="1" noTextEdit="1"/>
          </p:cNvSpPr>
          <p:nvPr>
            <p:ph type="sldImg"/>
          </p:nvPr>
        </p:nvSpPr>
        <p:spPr>
          <a:xfrm>
            <a:off x="1144588" y="685800"/>
            <a:ext cx="4572000" cy="3429000"/>
          </a:xfrm>
          <a:ln/>
        </p:spPr>
      </p:sp>
      <p:sp>
        <p:nvSpPr>
          <p:cNvPr id="35246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F7F5A4-6326-40FF-9C94-9B469CB165FD}" type="slidenum">
              <a:rPr lang="ar-SA"/>
              <a:pPr/>
              <a:t>1332</a:t>
            </a:fld>
            <a:endParaRPr lang="en-CA"/>
          </a:p>
        </p:txBody>
      </p:sp>
      <p:sp>
        <p:nvSpPr>
          <p:cNvPr id="1072130" name="Rectangle 2"/>
          <p:cNvSpPr>
            <a:spLocks noGrp="1" noRot="1" noChangeAspect="1" noChangeArrowheads="1" noTextEdit="1"/>
          </p:cNvSpPr>
          <p:nvPr>
            <p:ph type="sldImg"/>
          </p:nvPr>
        </p:nvSpPr>
        <p:spPr>
          <a:xfrm>
            <a:off x="1144588" y="685800"/>
            <a:ext cx="4572000" cy="3429000"/>
          </a:xfrm>
          <a:ln/>
        </p:spPr>
      </p:sp>
      <p:sp>
        <p:nvSpPr>
          <p:cNvPr id="1072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24AC56-5515-4FD7-85AC-67CACA410852}" type="slidenum">
              <a:rPr lang="ar-SA"/>
              <a:pPr/>
              <a:t>1341</a:t>
            </a:fld>
            <a:endParaRPr lang="en-CA"/>
          </a:p>
        </p:txBody>
      </p:sp>
      <p:sp>
        <p:nvSpPr>
          <p:cNvPr id="1082370" name="Rectangle 2"/>
          <p:cNvSpPr>
            <a:spLocks noGrp="1" noRot="1" noChangeAspect="1" noChangeArrowheads="1" noTextEdit="1"/>
          </p:cNvSpPr>
          <p:nvPr>
            <p:ph type="sldImg"/>
          </p:nvPr>
        </p:nvSpPr>
        <p:spPr>
          <a:xfrm>
            <a:off x="1144588" y="685800"/>
            <a:ext cx="4572000" cy="3429000"/>
          </a:xfrm>
          <a:ln/>
        </p:spPr>
      </p:sp>
      <p:sp>
        <p:nvSpPr>
          <p:cNvPr id="1082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F495A1-7F63-40F2-A1D0-B7614F678558}" type="slidenum">
              <a:rPr lang="ar-SA"/>
              <a:pPr/>
              <a:t>1352</a:t>
            </a:fld>
            <a:endParaRPr lang="en-CA"/>
          </a:p>
        </p:txBody>
      </p:sp>
      <p:sp>
        <p:nvSpPr>
          <p:cNvPr id="1094658" name="Rectangle 2"/>
          <p:cNvSpPr>
            <a:spLocks noGrp="1" noRot="1" noChangeAspect="1" noChangeArrowheads="1" noTextEdit="1"/>
          </p:cNvSpPr>
          <p:nvPr>
            <p:ph type="sldImg"/>
          </p:nvPr>
        </p:nvSpPr>
        <p:spPr>
          <a:xfrm>
            <a:off x="1144588" y="685800"/>
            <a:ext cx="4572000" cy="3429000"/>
          </a:xfrm>
          <a:ln/>
        </p:spPr>
      </p:sp>
      <p:sp>
        <p:nvSpPr>
          <p:cNvPr id="1094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1043E3-2747-4997-8DB0-229D73FD5938}" type="slidenum">
              <a:rPr lang="ar-SA"/>
              <a:pPr/>
              <a:t>1388</a:t>
            </a:fld>
            <a:endParaRPr lang="en-CA"/>
          </a:p>
        </p:txBody>
      </p:sp>
      <p:sp>
        <p:nvSpPr>
          <p:cNvPr id="3562498" name="Rectangle 2"/>
          <p:cNvSpPr>
            <a:spLocks noGrp="1" noRot="1" noChangeAspect="1" noChangeArrowheads="1" noTextEdit="1"/>
          </p:cNvSpPr>
          <p:nvPr>
            <p:ph type="sldImg"/>
          </p:nvPr>
        </p:nvSpPr>
        <p:spPr>
          <a:xfrm>
            <a:off x="1144588" y="685800"/>
            <a:ext cx="4572000" cy="3429000"/>
          </a:xfrm>
          <a:ln/>
        </p:spPr>
      </p:sp>
      <p:sp>
        <p:nvSpPr>
          <p:cNvPr id="3562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816ECD-2DEB-4E0B-90E1-B339ADE0BD1F}" type="slidenum">
              <a:rPr lang="ar-SA"/>
              <a:pPr/>
              <a:t>1400</a:t>
            </a:fld>
            <a:endParaRPr lang="en-CA"/>
          </a:p>
        </p:txBody>
      </p:sp>
      <p:sp>
        <p:nvSpPr>
          <p:cNvPr id="3575810" name="Rectangle 2"/>
          <p:cNvSpPr>
            <a:spLocks noGrp="1" noRot="1" noChangeAspect="1" noChangeArrowheads="1" noTextEdit="1"/>
          </p:cNvSpPr>
          <p:nvPr>
            <p:ph type="sldImg"/>
          </p:nvPr>
        </p:nvSpPr>
        <p:spPr>
          <a:xfrm>
            <a:off x="1144588" y="685800"/>
            <a:ext cx="4572000" cy="3429000"/>
          </a:xfrm>
          <a:ln/>
        </p:spPr>
      </p:sp>
      <p:sp>
        <p:nvSpPr>
          <p:cNvPr id="35758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EFBEEB-3A6D-4F2C-BAB9-C87CCDD141AD}" type="slidenum">
              <a:rPr lang="ar-SA"/>
              <a:pPr/>
              <a:t>1410</a:t>
            </a:fld>
            <a:endParaRPr lang="en-CA"/>
          </a:p>
        </p:txBody>
      </p:sp>
      <p:sp>
        <p:nvSpPr>
          <p:cNvPr id="3587074" name="Rectangle 2"/>
          <p:cNvSpPr>
            <a:spLocks noGrp="1" noRot="1" noChangeAspect="1" noChangeArrowheads="1" noTextEdit="1"/>
          </p:cNvSpPr>
          <p:nvPr>
            <p:ph type="sldImg"/>
          </p:nvPr>
        </p:nvSpPr>
        <p:spPr>
          <a:xfrm>
            <a:off x="1144588" y="685800"/>
            <a:ext cx="4572000" cy="3429000"/>
          </a:xfrm>
          <a:ln/>
        </p:spPr>
      </p:sp>
      <p:sp>
        <p:nvSpPr>
          <p:cNvPr id="358707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7A5668-5067-41CF-8E8F-EB6211929A5C}" type="slidenum">
              <a:rPr lang="ar-SA"/>
              <a:pPr/>
              <a:t>1439</a:t>
            </a:fld>
            <a:endParaRPr lang="en-CA"/>
          </a:p>
        </p:txBody>
      </p:sp>
      <p:sp>
        <p:nvSpPr>
          <p:cNvPr id="907266" name="Rectangle 2"/>
          <p:cNvSpPr>
            <a:spLocks noGrp="1" noRot="1" noChangeAspect="1" noChangeArrowheads="1" noTextEdit="1"/>
          </p:cNvSpPr>
          <p:nvPr>
            <p:ph type="sldImg"/>
          </p:nvPr>
        </p:nvSpPr>
        <p:spPr>
          <a:xfrm>
            <a:off x="1144588" y="685800"/>
            <a:ext cx="4572000" cy="3429000"/>
          </a:xfrm>
          <a:ln/>
        </p:spPr>
      </p:sp>
      <p:sp>
        <p:nvSpPr>
          <p:cNvPr id="9072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953149-9F2A-4D12-8F41-3AD706BE9DB5}" type="slidenum">
              <a:rPr lang="ar-SA"/>
              <a:pPr/>
              <a:t>1445</a:t>
            </a:fld>
            <a:endParaRPr lang="en-CA"/>
          </a:p>
        </p:txBody>
      </p:sp>
      <p:sp>
        <p:nvSpPr>
          <p:cNvPr id="926722" name="Rectangle 2"/>
          <p:cNvSpPr>
            <a:spLocks noGrp="1" noRot="1" noChangeAspect="1" noChangeArrowheads="1" noTextEdit="1"/>
          </p:cNvSpPr>
          <p:nvPr>
            <p:ph type="sldImg"/>
          </p:nvPr>
        </p:nvSpPr>
        <p:spPr>
          <a:xfrm>
            <a:off x="1144588" y="685800"/>
            <a:ext cx="4572000" cy="3429000"/>
          </a:xfrm>
          <a:ln/>
        </p:spPr>
      </p:sp>
      <p:sp>
        <p:nvSpPr>
          <p:cNvPr id="926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3EC740-5C4D-436D-A942-3A9D1578BE24}" type="slidenum">
              <a:rPr lang="ar-SA"/>
              <a:pPr/>
              <a:t>1454</a:t>
            </a:fld>
            <a:endParaRPr lang="en-CA"/>
          </a:p>
        </p:txBody>
      </p:sp>
      <p:sp>
        <p:nvSpPr>
          <p:cNvPr id="936962" name="Rectangle 2"/>
          <p:cNvSpPr>
            <a:spLocks noGrp="1" noRot="1" noChangeAspect="1" noChangeArrowheads="1" noTextEdit="1"/>
          </p:cNvSpPr>
          <p:nvPr>
            <p:ph type="sldImg"/>
          </p:nvPr>
        </p:nvSpPr>
        <p:spPr>
          <a:xfrm>
            <a:off x="1144588" y="685800"/>
            <a:ext cx="4572000" cy="3429000"/>
          </a:xfrm>
          <a:ln/>
        </p:spPr>
      </p:sp>
      <p:sp>
        <p:nvSpPr>
          <p:cNvPr id="9369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2BFAC6-3EEF-414A-8A1B-BE6FABF67F9D}" type="slidenum">
              <a:rPr lang="ar-SA"/>
              <a:pPr/>
              <a:t>1486</a:t>
            </a:fld>
            <a:endParaRPr lang="en-CA"/>
          </a:p>
        </p:txBody>
      </p:sp>
      <p:sp>
        <p:nvSpPr>
          <p:cNvPr id="3616770" name="Rectangle 2"/>
          <p:cNvSpPr>
            <a:spLocks noGrp="1" noRot="1" noChangeAspect="1" noChangeArrowheads="1" noTextEdit="1"/>
          </p:cNvSpPr>
          <p:nvPr>
            <p:ph type="sldImg"/>
          </p:nvPr>
        </p:nvSpPr>
        <p:spPr>
          <a:xfrm>
            <a:off x="1144588" y="685800"/>
            <a:ext cx="4572000" cy="3429000"/>
          </a:xfrm>
          <a:ln/>
        </p:spPr>
      </p:sp>
      <p:sp>
        <p:nvSpPr>
          <p:cNvPr id="361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BAF37D-7F30-49AA-B6DC-79A093298CB0}" type="slidenum">
              <a:rPr lang="ar-SA"/>
              <a:pPr/>
              <a:t>1504</a:t>
            </a:fld>
            <a:endParaRPr lang="en-CA"/>
          </a:p>
        </p:txBody>
      </p:sp>
      <p:sp>
        <p:nvSpPr>
          <p:cNvPr id="3636226" name="Rectangle 2"/>
          <p:cNvSpPr>
            <a:spLocks noGrp="1" noRot="1" noChangeAspect="1" noChangeArrowheads="1" noTextEdit="1"/>
          </p:cNvSpPr>
          <p:nvPr>
            <p:ph type="sldImg"/>
          </p:nvPr>
        </p:nvSpPr>
        <p:spPr>
          <a:xfrm>
            <a:off x="1144588" y="685800"/>
            <a:ext cx="4572000" cy="3429000"/>
          </a:xfrm>
          <a:ln/>
        </p:spPr>
      </p:sp>
      <p:sp>
        <p:nvSpPr>
          <p:cNvPr id="36362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E50659-502E-4670-9AAD-FA0BCF0A640B}" type="slidenum">
              <a:rPr lang="ar-SA"/>
              <a:pPr/>
              <a:t>1514</a:t>
            </a:fld>
            <a:endParaRPr lang="en-CA"/>
          </a:p>
        </p:txBody>
      </p:sp>
      <p:sp>
        <p:nvSpPr>
          <p:cNvPr id="3647490" name="Rectangle 2"/>
          <p:cNvSpPr>
            <a:spLocks noGrp="1" noRot="1" noChangeAspect="1" noChangeArrowheads="1" noTextEdit="1"/>
          </p:cNvSpPr>
          <p:nvPr>
            <p:ph type="sldImg"/>
          </p:nvPr>
        </p:nvSpPr>
        <p:spPr>
          <a:xfrm>
            <a:off x="1144588" y="685800"/>
            <a:ext cx="4572000" cy="3429000"/>
          </a:xfrm>
          <a:ln/>
        </p:spPr>
      </p:sp>
      <p:sp>
        <p:nvSpPr>
          <p:cNvPr id="364749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600412-D57D-4EC2-96C4-AC6C84D1F940}" type="slidenum">
              <a:rPr lang="ar-SA"/>
              <a:pPr/>
              <a:t>1553</a:t>
            </a:fld>
            <a:endParaRPr lang="en-CA"/>
          </a:p>
        </p:txBody>
      </p:sp>
      <p:sp>
        <p:nvSpPr>
          <p:cNvPr id="275458" name="Rectangle 2"/>
          <p:cNvSpPr>
            <a:spLocks noGrp="1" noRot="1" noChangeAspect="1" noChangeArrowheads="1" noTextEdit="1"/>
          </p:cNvSpPr>
          <p:nvPr>
            <p:ph type="sldImg"/>
          </p:nvPr>
        </p:nvSpPr>
        <p:spPr>
          <a:xfrm>
            <a:off x="1144588" y="685800"/>
            <a:ext cx="4572000" cy="3429000"/>
          </a:xfrm>
          <a:ln/>
        </p:spPr>
      </p:sp>
      <p:sp>
        <p:nvSpPr>
          <p:cNvPr id="275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5BCA0E-F610-4C78-8554-936B658710C8}" type="slidenum">
              <a:rPr lang="ar-SA"/>
              <a:pPr/>
              <a:t>1573</a:t>
            </a:fld>
            <a:endParaRPr lang="en-CA"/>
          </a:p>
        </p:txBody>
      </p:sp>
      <p:sp>
        <p:nvSpPr>
          <p:cNvPr id="282626" name="Rectangle 2"/>
          <p:cNvSpPr>
            <a:spLocks noGrp="1" noRot="1" noChangeAspect="1" noChangeArrowheads="1" noTextEdit="1"/>
          </p:cNvSpPr>
          <p:nvPr>
            <p:ph type="sldImg"/>
          </p:nvPr>
        </p:nvSpPr>
        <p:spPr>
          <a:xfrm>
            <a:off x="1144588" y="685800"/>
            <a:ext cx="4572000" cy="3429000"/>
          </a:xfrm>
          <a:ln/>
        </p:spPr>
      </p:sp>
      <p:sp>
        <p:nvSpPr>
          <p:cNvPr id="282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8ED2A6-3571-42D7-9C62-E7F6A900FDF4}" type="slidenum">
              <a:rPr lang="ar-SA"/>
              <a:pPr/>
              <a:t>1583</a:t>
            </a:fld>
            <a:endParaRPr lang="en-CA"/>
          </a:p>
        </p:txBody>
      </p:sp>
      <p:sp>
        <p:nvSpPr>
          <p:cNvPr id="286722" name="Rectangle 2"/>
          <p:cNvSpPr>
            <a:spLocks noGrp="1" noRot="1" noChangeAspect="1" noChangeArrowheads="1" noTextEdit="1"/>
          </p:cNvSpPr>
          <p:nvPr>
            <p:ph type="sldImg"/>
          </p:nvPr>
        </p:nvSpPr>
        <p:spPr>
          <a:xfrm>
            <a:off x="1144588" y="685800"/>
            <a:ext cx="4572000" cy="3429000"/>
          </a:xfrm>
          <a:ln/>
        </p:spPr>
      </p:sp>
      <p:sp>
        <p:nvSpPr>
          <p:cNvPr id="28672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676F47-1DE9-4912-8D9B-BC79CCF218A7}" type="slidenum">
              <a:rPr lang="ar-SA"/>
              <a:pPr/>
              <a:t>1620</a:t>
            </a:fld>
            <a:endParaRPr lang="en-CA"/>
          </a:p>
        </p:txBody>
      </p:sp>
      <p:sp>
        <p:nvSpPr>
          <p:cNvPr id="408578" name="Rectangle 2"/>
          <p:cNvSpPr>
            <a:spLocks noGrp="1" noRot="1" noChangeAspect="1" noChangeArrowheads="1" noTextEdit="1"/>
          </p:cNvSpPr>
          <p:nvPr>
            <p:ph type="sldImg"/>
          </p:nvPr>
        </p:nvSpPr>
        <p:spPr>
          <a:xfrm>
            <a:off x="1144588" y="685800"/>
            <a:ext cx="4572000" cy="3429000"/>
          </a:xfrm>
          <a:ln/>
        </p:spPr>
      </p:sp>
      <p:sp>
        <p:nvSpPr>
          <p:cNvPr id="40857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667833-D9D8-4BD8-91B9-935943F66FBC}" type="slidenum">
              <a:rPr lang="ar-SA"/>
              <a:pPr/>
              <a:t>1632</a:t>
            </a:fld>
            <a:endParaRPr lang="en-CA"/>
          </a:p>
        </p:txBody>
      </p:sp>
      <p:sp>
        <p:nvSpPr>
          <p:cNvPr id="418818" name="Rectangle 2"/>
          <p:cNvSpPr>
            <a:spLocks noGrp="1" noRot="1" noChangeAspect="1" noChangeArrowheads="1" noTextEdit="1"/>
          </p:cNvSpPr>
          <p:nvPr>
            <p:ph type="sldImg"/>
          </p:nvPr>
        </p:nvSpPr>
        <p:spPr>
          <a:xfrm>
            <a:off x="1144588" y="685800"/>
            <a:ext cx="4572000" cy="3429000"/>
          </a:xfrm>
          <a:ln/>
        </p:spPr>
      </p:sp>
      <p:sp>
        <p:nvSpPr>
          <p:cNvPr id="4188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C16E12-DADD-4FDC-BC5C-1CA8381F308E}" type="slidenum">
              <a:rPr lang="ar-SA"/>
              <a:pPr/>
              <a:t>1638</a:t>
            </a:fld>
            <a:endParaRPr lang="en-CA"/>
          </a:p>
        </p:txBody>
      </p:sp>
      <p:sp>
        <p:nvSpPr>
          <p:cNvPr id="427010" name="Rectangle 2"/>
          <p:cNvSpPr>
            <a:spLocks noGrp="1" noRot="1" noChangeAspect="1" noChangeArrowheads="1" noTextEdit="1"/>
          </p:cNvSpPr>
          <p:nvPr>
            <p:ph type="sldImg"/>
          </p:nvPr>
        </p:nvSpPr>
        <p:spPr>
          <a:xfrm>
            <a:off x="1144588" y="685800"/>
            <a:ext cx="4572000" cy="3429000"/>
          </a:xfrm>
          <a:ln/>
        </p:spPr>
      </p:sp>
      <p:sp>
        <p:nvSpPr>
          <p:cNvPr id="42701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77316A-A7ED-448E-AC12-52C024162746}" type="slidenum">
              <a:rPr lang="ar-SA"/>
              <a:pPr/>
              <a:t>1669</a:t>
            </a:fld>
            <a:endParaRPr lang="en-CA"/>
          </a:p>
        </p:txBody>
      </p:sp>
      <p:sp>
        <p:nvSpPr>
          <p:cNvPr id="477186" name="Rectangle 2"/>
          <p:cNvSpPr>
            <a:spLocks noGrp="1" noRot="1" noChangeAspect="1" noChangeArrowheads="1" noTextEdit="1"/>
          </p:cNvSpPr>
          <p:nvPr>
            <p:ph type="sldImg"/>
          </p:nvPr>
        </p:nvSpPr>
        <p:spPr>
          <a:xfrm>
            <a:off x="1144588" y="685800"/>
            <a:ext cx="4572000" cy="3429000"/>
          </a:xfrm>
          <a:ln/>
        </p:spPr>
      </p:sp>
      <p:sp>
        <p:nvSpPr>
          <p:cNvPr id="4771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D00A42-634A-4CF5-9855-DFE3EEB36D91}" type="slidenum">
              <a:rPr lang="ar-SA"/>
              <a:pPr/>
              <a:t>1678</a:t>
            </a:fld>
            <a:endParaRPr lang="en-CA"/>
          </a:p>
        </p:txBody>
      </p:sp>
      <p:sp>
        <p:nvSpPr>
          <p:cNvPr id="490498" name="Rectangle 2"/>
          <p:cNvSpPr>
            <a:spLocks noGrp="1" noRot="1" noChangeAspect="1" noChangeArrowheads="1" noTextEdit="1"/>
          </p:cNvSpPr>
          <p:nvPr>
            <p:ph type="sldImg"/>
          </p:nvPr>
        </p:nvSpPr>
        <p:spPr>
          <a:xfrm>
            <a:off x="1144588" y="685800"/>
            <a:ext cx="4572000" cy="3429000"/>
          </a:xfrm>
          <a:ln/>
        </p:spPr>
      </p:sp>
      <p:sp>
        <p:nvSpPr>
          <p:cNvPr id="4904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8C5E9A-BF6F-401F-BC01-229224747254}" type="slidenum">
              <a:rPr lang="ar-SA"/>
              <a:pPr/>
              <a:t>1687</a:t>
            </a:fld>
            <a:endParaRPr lang="en-CA"/>
          </a:p>
        </p:txBody>
      </p:sp>
      <p:sp>
        <p:nvSpPr>
          <p:cNvPr id="497666" name="Rectangle 2"/>
          <p:cNvSpPr>
            <a:spLocks noGrp="1" noRot="1" noChangeAspect="1" noChangeArrowheads="1" noTextEdit="1"/>
          </p:cNvSpPr>
          <p:nvPr>
            <p:ph type="sldImg"/>
          </p:nvPr>
        </p:nvSpPr>
        <p:spPr>
          <a:xfrm>
            <a:off x="1144588" y="685800"/>
            <a:ext cx="4572000" cy="3429000"/>
          </a:xfrm>
          <a:ln/>
        </p:spPr>
      </p:sp>
      <p:sp>
        <p:nvSpPr>
          <p:cNvPr id="4976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668994" name="Rectangle 2"/>
          <p:cNvSpPr>
            <a:spLocks noGrp="1" noChangeArrowheads="1"/>
          </p:cNvSpPr>
          <p:nvPr>
            <p:ph type="ctrTitle"/>
          </p:nvPr>
        </p:nvSpPr>
        <p:spPr>
          <a:xfrm>
            <a:off x="0" y="0"/>
            <a:ext cx="539750" cy="333375"/>
          </a:xfrm>
        </p:spPr>
        <p:txBody>
          <a:bodyPr/>
          <a:lstStyle>
            <a:lvl1pPr>
              <a:defRPr sz="1200"/>
            </a:lvl1pPr>
          </a:lstStyle>
          <a:p>
            <a:r>
              <a:rPr lang="en-CA"/>
              <a:t>Click to edit Master title style</a:t>
            </a:r>
          </a:p>
        </p:txBody>
      </p:sp>
      <p:sp>
        <p:nvSpPr>
          <p:cNvPr id="366899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CA"/>
              <a:t>Click to edit Master subtitle style</a:t>
            </a:r>
          </a:p>
        </p:txBody>
      </p:sp>
      <p:sp>
        <p:nvSpPr>
          <p:cNvPr id="3668996" name="Rectangle 4"/>
          <p:cNvSpPr>
            <a:spLocks noGrp="1" noChangeArrowheads="1"/>
          </p:cNvSpPr>
          <p:nvPr>
            <p:ph type="dt" sz="half" idx="2"/>
          </p:nvPr>
        </p:nvSpPr>
        <p:spPr/>
        <p:txBody>
          <a:bodyPr/>
          <a:lstStyle>
            <a:lvl1pPr>
              <a:defRPr/>
            </a:lvl1pPr>
          </a:lstStyle>
          <a:p>
            <a:endParaRPr lang="en-CA"/>
          </a:p>
        </p:txBody>
      </p:sp>
      <p:sp>
        <p:nvSpPr>
          <p:cNvPr id="3668997" name="Rectangle 5"/>
          <p:cNvSpPr>
            <a:spLocks noGrp="1" noChangeArrowheads="1"/>
          </p:cNvSpPr>
          <p:nvPr>
            <p:ph type="ftr" sz="quarter" idx="3"/>
          </p:nvPr>
        </p:nvSpPr>
        <p:spPr/>
        <p:txBody>
          <a:bodyPr/>
          <a:lstStyle>
            <a:lvl1pPr>
              <a:defRPr/>
            </a:lvl1pPr>
          </a:lstStyle>
          <a:p>
            <a:endParaRPr lang="en-CA"/>
          </a:p>
        </p:txBody>
      </p:sp>
      <p:sp>
        <p:nvSpPr>
          <p:cNvPr id="3668998" name="Rectangle 6"/>
          <p:cNvSpPr>
            <a:spLocks noGrp="1" noChangeArrowheads="1"/>
          </p:cNvSpPr>
          <p:nvPr>
            <p:ph type="sldNum" sz="quarter" idx="4"/>
          </p:nvPr>
        </p:nvSpPr>
        <p:spPr/>
        <p:txBody>
          <a:bodyPr/>
          <a:lstStyle>
            <a:lvl1pPr>
              <a:defRPr/>
            </a:lvl1pPr>
          </a:lstStyle>
          <a:p>
            <a:fld id="{0DC8CFAB-6574-4533-AD68-AA7AAB0369E6}"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D01DEA56-7E2F-400A-8E40-85BC0BC93EE9}"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58EE9958-557F-4612-803A-23BF423F8B17}"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639568CA-BA1C-44E7-997E-1699EF564BD9}"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32F56659-6A43-4A6A-B15A-6ED897061E3D}"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9FFF87C8-86BC-4634-990A-FAAC5FED795A}"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7BFC02E2-31AE-4D39-B651-F89EF656730B}"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1669612A-F5F2-4569-AAED-40C629BEA3CD}"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D4A76F7A-B5B5-49A4-BE0B-BEC29C3BF233}"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6B09D13A-6654-4703-BB8A-37FF3202847E}"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481720BF-376B-4866-84FC-1C8903B4BE54}" type="slidenum">
              <a:rPr lang="ar-SA"/>
              <a:pPr/>
              <a:t>‹N°›</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able Placeholder 2"/>
          <p:cNvSpPr>
            <a:spLocks noGrp="1"/>
          </p:cNvSpPr>
          <p:nvPr>
            <p:ph type="tbl" idx="1"/>
          </p:nvPr>
        </p:nvSpPr>
        <p:spPr>
          <a:xfrm>
            <a:off x="457200" y="1600200"/>
            <a:ext cx="8229600" cy="4525963"/>
          </a:xfrm>
        </p:spPr>
        <p:txBody>
          <a:bodyPr/>
          <a:lstStyle/>
          <a:p>
            <a:endParaRPr lang="en-US"/>
          </a:p>
        </p:txBody>
      </p:sp>
      <p:sp>
        <p:nvSpPr>
          <p:cNvPr id="4" name="Date Placeholder 3"/>
          <p:cNvSpPr>
            <a:spLocks noGrp="1"/>
          </p:cNvSpPr>
          <p:nvPr>
            <p:ph type="dt" sz="half" idx="10"/>
          </p:nvPr>
        </p:nvSpPr>
        <p:spPr>
          <a:xfrm>
            <a:off x="6553200" y="6245225"/>
            <a:ext cx="2133600" cy="476250"/>
          </a:xfrm>
        </p:spPr>
        <p:txBody>
          <a:bodyPr/>
          <a:lstStyle>
            <a:lvl1pPr>
              <a:defRPr/>
            </a:lvl1pPr>
          </a:lstStyle>
          <a:p>
            <a:endParaRPr lang="en-CA"/>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en-CA"/>
          </a:p>
        </p:txBody>
      </p:sp>
      <p:sp>
        <p:nvSpPr>
          <p:cNvPr id="6" name="Slide Number Placeholder 5"/>
          <p:cNvSpPr>
            <a:spLocks noGrp="1"/>
          </p:cNvSpPr>
          <p:nvPr>
            <p:ph type="sldNum" sz="quarter" idx="12"/>
          </p:nvPr>
        </p:nvSpPr>
        <p:spPr>
          <a:xfrm>
            <a:off x="457200" y="6245225"/>
            <a:ext cx="2133600" cy="476250"/>
          </a:xfrm>
        </p:spPr>
        <p:txBody>
          <a:bodyPr/>
          <a:lstStyle>
            <a:lvl1pPr>
              <a:defRPr/>
            </a:lvl1pPr>
          </a:lstStyle>
          <a:p>
            <a:fld id="{4118BB07-39D1-47DD-94BB-9C209582E941}"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FAB28CE2-CBB4-4500-9968-46E9CEDE371E}"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41.xml"/><Relationship Id="rId13" Type="http://schemas.openxmlformats.org/officeDocument/2006/relationships/slide" Target="slide1080.xml"/><Relationship Id="rId18" Type="http://schemas.openxmlformats.org/officeDocument/2006/relationships/slide" Target="slide793.xml"/><Relationship Id="rId26" Type="http://schemas.openxmlformats.org/officeDocument/2006/relationships/slide" Target="slide1316.xml"/><Relationship Id="rId3" Type="http://schemas.openxmlformats.org/officeDocument/2006/relationships/slide" Target="slide474.xml"/><Relationship Id="rId21" Type="http://schemas.openxmlformats.org/officeDocument/2006/relationships/slide" Target="slide638.xml"/><Relationship Id="rId7" Type="http://schemas.openxmlformats.org/officeDocument/2006/relationships/slide" Target="slide1535.xml"/><Relationship Id="rId12" Type="http://schemas.openxmlformats.org/officeDocument/2006/relationships/slide" Target="slide2.xml"/><Relationship Id="rId17" Type="http://schemas.openxmlformats.org/officeDocument/2006/relationships/slide" Target="slide864.xml"/><Relationship Id="rId25" Type="http://schemas.openxmlformats.org/officeDocument/2006/relationships/slide" Target="slide1375.xml"/><Relationship Id="rId2" Type="http://schemas.openxmlformats.org/officeDocument/2006/relationships/slide" Target="slide524.xml"/><Relationship Id="rId16" Type="http://schemas.openxmlformats.org/officeDocument/2006/relationships/slide" Target="slide910.xml"/><Relationship Id="rId20" Type="http://schemas.openxmlformats.org/officeDocument/2006/relationships/slide" Target="slide686.xml"/><Relationship Id="rId29" Type="http://schemas.openxmlformats.org/officeDocument/2006/relationships/slide" Target="slide1142.xml"/><Relationship Id="rId1" Type="http://schemas.openxmlformats.org/officeDocument/2006/relationships/slideLayout" Target="../slideLayouts/slideLayout12.xml"/><Relationship Id="rId6" Type="http://schemas.openxmlformats.org/officeDocument/2006/relationships/slide" Target="slide303.xml"/><Relationship Id="rId11" Type="http://schemas.openxmlformats.org/officeDocument/2006/relationships/slide" Target="slide73.xml"/><Relationship Id="rId24" Type="http://schemas.openxmlformats.org/officeDocument/2006/relationships/slide" Target="slide1426.xml"/><Relationship Id="rId5" Type="http://schemas.openxmlformats.org/officeDocument/2006/relationships/slide" Target="slide368.xml"/><Relationship Id="rId15" Type="http://schemas.openxmlformats.org/officeDocument/2006/relationships/slide" Target="slide960.xml"/><Relationship Id="rId23" Type="http://schemas.openxmlformats.org/officeDocument/2006/relationships/slide" Target="slide1472.xml"/><Relationship Id="rId28" Type="http://schemas.openxmlformats.org/officeDocument/2006/relationships/slide" Target="slide1200.xml"/><Relationship Id="rId10" Type="http://schemas.openxmlformats.org/officeDocument/2006/relationships/slide" Target="slide124.xml"/><Relationship Id="rId19" Type="http://schemas.openxmlformats.org/officeDocument/2006/relationships/slide" Target="slide741.xml"/><Relationship Id="rId31" Type="http://schemas.openxmlformats.org/officeDocument/2006/relationships/slide" Target="slide1606.xml"/><Relationship Id="rId4" Type="http://schemas.openxmlformats.org/officeDocument/2006/relationships/slide" Target="slide419.xml"/><Relationship Id="rId9" Type="http://schemas.openxmlformats.org/officeDocument/2006/relationships/slide" Target="slide184.xml"/><Relationship Id="rId14" Type="http://schemas.openxmlformats.org/officeDocument/2006/relationships/slide" Target="slide1017.xml"/><Relationship Id="rId22" Type="http://schemas.openxmlformats.org/officeDocument/2006/relationships/slide" Target="slide587.xml"/><Relationship Id="rId27" Type="http://schemas.openxmlformats.org/officeDocument/2006/relationships/slide" Target="slide1254.xml"/><Relationship Id="rId30" Type="http://schemas.openxmlformats.org/officeDocument/2006/relationships/slide" Target="slide165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0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0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6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6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6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8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8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9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8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9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9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9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9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9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9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10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10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0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0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1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1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1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1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7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1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1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2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12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12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2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9.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2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13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13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3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2.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3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13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14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14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14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4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8.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4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4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14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15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15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15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8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4.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5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5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6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16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6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16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68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16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6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5026" name="Rectangle 2"/>
          <p:cNvSpPr>
            <a:spLocks noGrp="1" noChangeArrowheads="1"/>
          </p:cNvSpPr>
          <p:nvPr>
            <p:ph type="title"/>
          </p:nvPr>
        </p:nvSpPr>
        <p:spPr>
          <a:xfrm>
            <a:off x="395288" y="274638"/>
            <a:ext cx="8291512" cy="1570037"/>
          </a:xfrm>
          <a:solidFill>
            <a:srgbClr val="990033"/>
          </a:solidFill>
          <a:ln>
            <a:solidFill>
              <a:schemeClr val="bg1"/>
            </a:solidFill>
          </a:ln>
        </p:spPr>
        <p:txBody>
          <a:bodyPr/>
          <a:lstStyle/>
          <a:p>
            <a:r>
              <a:rPr lang="ar-EG" sz="3600" dirty="0">
                <a:solidFill>
                  <a:schemeClr val="bg1"/>
                </a:solidFill>
              </a:rPr>
              <a:t>قراءات أيام شهر كيهك </a:t>
            </a:r>
            <a:br>
              <a:rPr lang="ar-EG" sz="3600" dirty="0">
                <a:solidFill>
                  <a:schemeClr val="bg1"/>
                </a:solidFill>
              </a:rPr>
            </a:br>
            <a:r>
              <a:rPr lang="en-CA" sz="3600" dirty="0">
                <a:solidFill>
                  <a:schemeClr val="bg1"/>
                </a:solidFill>
              </a:rPr>
              <a:t>Lectures </a:t>
            </a:r>
            <a:r>
              <a:rPr lang="fr-CA" sz="3600" dirty="0">
                <a:solidFill>
                  <a:schemeClr val="bg1"/>
                </a:solidFill>
              </a:rPr>
              <a:t>des jours du mois de </a:t>
            </a:r>
            <a:r>
              <a:rPr lang="en-US" sz="3600" dirty="0" err="1">
                <a:solidFill>
                  <a:schemeClr val="bg1"/>
                </a:solidFill>
              </a:rPr>
              <a:t>Kiahk</a:t>
            </a:r>
            <a:endParaRPr lang="fr-CA" sz="3600" dirty="0">
              <a:solidFill>
                <a:schemeClr val="bg1"/>
              </a:solidFill>
            </a:endParaRPr>
          </a:p>
        </p:txBody>
      </p:sp>
      <p:graphicFrame>
        <p:nvGraphicFramePr>
          <p:cNvPr id="2305213" name="Group 189"/>
          <p:cNvGraphicFramePr>
            <a:graphicFrameLocks noGrp="1"/>
          </p:cNvGraphicFramePr>
          <p:nvPr>
            <p:ph idx="1"/>
          </p:nvPr>
        </p:nvGraphicFramePr>
        <p:xfrm>
          <a:off x="107950" y="2060575"/>
          <a:ext cx="8928100" cy="2499360"/>
        </p:xfrm>
        <a:graphic>
          <a:graphicData uri="http://schemas.openxmlformats.org/drawingml/2006/table">
            <a:tbl>
              <a:tblPr rtl="1"/>
              <a:tblGrid>
                <a:gridCol w="1760537">
                  <a:extLst>
                    <a:ext uri="{9D8B030D-6E8A-4147-A177-3AD203B41FA5}">
                      <a16:colId xmlns:a16="http://schemas.microsoft.com/office/drawing/2014/main" val="20000"/>
                    </a:ext>
                  </a:extLst>
                </a:gridCol>
                <a:gridCol w="758825">
                  <a:extLst>
                    <a:ext uri="{9D8B030D-6E8A-4147-A177-3AD203B41FA5}">
                      <a16:colId xmlns:a16="http://schemas.microsoft.com/office/drawing/2014/main" val="20001"/>
                    </a:ext>
                  </a:extLst>
                </a:gridCol>
                <a:gridCol w="1008063">
                  <a:extLst>
                    <a:ext uri="{9D8B030D-6E8A-4147-A177-3AD203B41FA5}">
                      <a16:colId xmlns:a16="http://schemas.microsoft.com/office/drawing/2014/main" val="20002"/>
                    </a:ext>
                  </a:extLst>
                </a:gridCol>
                <a:gridCol w="733425">
                  <a:extLst>
                    <a:ext uri="{9D8B030D-6E8A-4147-A177-3AD203B41FA5}">
                      <a16:colId xmlns:a16="http://schemas.microsoft.com/office/drawing/2014/main" val="20003"/>
                    </a:ext>
                  </a:extLst>
                </a:gridCol>
                <a:gridCol w="708025">
                  <a:extLst>
                    <a:ext uri="{9D8B030D-6E8A-4147-A177-3AD203B41FA5}">
                      <a16:colId xmlns:a16="http://schemas.microsoft.com/office/drawing/2014/main" val="20004"/>
                    </a:ext>
                  </a:extLst>
                </a:gridCol>
                <a:gridCol w="825500">
                  <a:extLst>
                    <a:ext uri="{9D8B030D-6E8A-4147-A177-3AD203B41FA5}">
                      <a16:colId xmlns:a16="http://schemas.microsoft.com/office/drawing/2014/main" val="20005"/>
                    </a:ext>
                  </a:extLst>
                </a:gridCol>
                <a:gridCol w="719137">
                  <a:extLst>
                    <a:ext uri="{9D8B030D-6E8A-4147-A177-3AD203B41FA5}">
                      <a16:colId xmlns:a16="http://schemas.microsoft.com/office/drawing/2014/main" val="20006"/>
                    </a:ext>
                  </a:extLst>
                </a:gridCol>
                <a:gridCol w="830263">
                  <a:extLst>
                    <a:ext uri="{9D8B030D-6E8A-4147-A177-3AD203B41FA5}">
                      <a16:colId xmlns:a16="http://schemas.microsoft.com/office/drawing/2014/main" val="20007"/>
                    </a:ext>
                  </a:extLst>
                </a:gridCol>
                <a:gridCol w="865187">
                  <a:extLst>
                    <a:ext uri="{9D8B030D-6E8A-4147-A177-3AD203B41FA5}">
                      <a16:colId xmlns:a16="http://schemas.microsoft.com/office/drawing/2014/main" val="20008"/>
                    </a:ext>
                  </a:extLst>
                </a:gridCol>
                <a:gridCol w="719138">
                  <a:extLst>
                    <a:ext uri="{9D8B030D-6E8A-4147-A177-3AD203B41FA5}">
                      <a16:colId xmlns:a16="http://schemas.microsoft.com/office/drawing/2014/main" val="20009"/>
                    </a:ext>
                  </a:extLst>
                </a:gridCol>
              </a:tblGrid>
              <a:tr h="504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 action="ppaction://hlinksldjump"/>
                        </a:rPr>
                        <a:t>10</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 action="ppaction://hlinksldjump"/>
                        </a:rPr>
                        <a:t>9</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4" action="ppaction://hlinksldjump"/>
                        </a:rPr>
                        <a:t>8</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5" action="ppaction://hlinksldjump"/>
                        </a:rPr>
                        <a:t>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6" action="ppaction://hlinksldjump"/>
                        </a:rPr>
                        <a:t>6</a:t>
                      </a:r>
                      <a:r>
                        <a:rPr kumimoji="0" lang="en-CA" sz="2800" b="0" i="0" u="none" strike="noStrike" cap="none" normalizeH="0" baseline="0">
                          <a:ln>
                            <a:noFill/>
                          </a:ln>
                          <a:solidFill>
                            <a:schemeClr val="bg1"/>
                          </a:solidFill>
                          <a:effectLst/>
                          <a:latin typeface="Arial" charset="0"/>
                          <a:cs typeface="Arial" charset="0"/>
                          <a:hlinkClick r:id="rId7" action="ppaction://hlinksldjump"/>
                        </a:rPr>
                        <a:t>.</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8" action="ppaction://hlinksldjump"/>
                        </a:rPr>
                        <a:t>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9" action="ppaction://hlinksldjump"/>
                        </a:rPr>
                        <a:t>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0" action="ppaction://hlinksldjump"/>
                        </a:rPr>
                        <a:t>3</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1" action="ppaction://hlinksldjump"/>
                        </a:rPr>
                        <a:t>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12" action="ppaction://hlinksldjump"/>
                        </a:rPr>
                        <a:t>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76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3" action="ppaction://hlinksldjump"/>
                        </a:rPr>
                        <a:t>20</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4" action="ppaction://hlinksldjump"/>
                        </a:rPr>
                        <a:t>19</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hlinkClick r:id="rId15" action="ppaction://hlinksldjump"/>
                        </a:rPr>
                        <a:t>18</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6" action="ppaction://hlinksldjump"/>
                        </a:rPr>
                        <a:t>17</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7" action="ppaction://hlinksldjump"/>
                        </a:rPr>
                        <a:t>16</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8" action="ppaction://hlinksldjump"/>
                        </a:rPr>
                        <a:t>15</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19" action="ppaction://hlinksldjump"/>
                        </a:rPr>
                        <a:t>14</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0" action="ppaction://hlinksldjump"/>
                        </a:rPr>
                        <a:t>13</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1" action="ppaction://hlinksldjump"/>
                        </a:rPr>
                        <a:t>12</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2" action="ppaction://hlinksldjump"/>
                        </a:rPr>
                        <a:t>11</a:t>
                      </a:r>
                      <a:endParaRPr kumimoji="0" lang="en-CA"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77838">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7" action="ppaction://hlinksldjump"/>
                        </a:rPr>
                        <a:t>28</a:t>
                      </a:r>
                      <a:r>
                        <a:rPr kumimoji="0" lang="en-CA" sz="2800" b="0" i="0" u="none" strike="noStrike" cap="none" normalizeH="0" baseline="0">
                          <a:ln>
                            <a:noFill/>
                          </a:ln>
                          <a:solidFill>
                            <a:schemeClr val="bg1"/>
                          </a:solidFill>
                          <a:effectLst/>
                          <a:latin typeface="Arial" charset="0"/>
                          <a:cs typeface="Arial" charset="0"/>
                        </a:rPr>
                        <a:t> </a:t>
                      </a:r>
                      <a:r>
                        <a:rPr kumimoji="0" lang="en-US" sz="2800" b="0" i="0" u="sng" strike="noStrike" cap="none" normalizeH="0" baseline="0">
                          <a:ln>
                            <a:noFill/>
                          </a:ln>
                          <a:solidFill>
                            <a:schemeClr val="hlink"/>
                          </a:solidFill>
                          <a:effectLst/>
                          <a:latin typeface="Arial" charset="0"/>
                          <a:cs typeface="Arial" charset="0"/>
                          <a:hlinkClick r:id="rId7" action="ppaction://hlinksldjump"/>
                        </a:rPr>
                        <a:t>Nativity Feast Paramouni</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3" action="ppaction://hlinksldjump"/>
                        </a:rPr>
                        <a:t>27</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4" action="ppaction://hlinksldjump"/>
                        </a:rPr>
                        <a:t>26</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5" action="ppaction://hlinksldjump"/>
                        </a:rPr>
                        <a:t>25</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6" action="ppaction://hlinksldjump"/>
                        </a:rPr>
                        <a:t>24</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7" action="ppaction://hlinksldjump"/>
                        </a:rPr>
                        <a:t>23</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8" action="ppaction://hlinksldjump"/>
                        </a:rPr>
                        <a:t>22</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29" action="ppaction://hlinksldjump"/>
                        </a:rPr>
                        <a:t>21</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96875">
                <a:tc gridSpan="6">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hlinkClick r:id="rId30" action="ppaction://hlinksldjump"/>
                        </a:rPr>
                        <a:t>30</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hlink"/>
                          </a:solidFill>
                          <a:effectLst/>
                          <a:latin typeface="Arial" charset="0"/>
                          <a:cs typeface="Arial" charset="0"/>
                          <a:hlinkClick r:id="rId31" action="ppaction://hlinksldjump"/>
                        </a:rPr>
                        <a:t>29</a:t>
                      </a:r>
                      <a:r>
                        <a:rPr kumimoji="0" lang="en-CA" sz="2800" b="0" i="0" u="none" strike="noStrike" cap="none" normalizeH="0" baseline="0">
                          <a:ln>
                            <a:noFill/>
                          </a:ln>
                          <a:solidFill>
                            <a:schemeClr val="hlink"/>
                          </a:solidFill>
                          <a:effectLst/>
                          <a:latin typeface="Arial" charset="0"/>
                          <a:cs typeface="Arial" charset="0"/>
                        </a:rPr>
                        <a:t> </a:t>
                      </a:r>
                      <a:r>
                        <a:rPr kumimoji="0" lang="en-US" sz="2800" b="0" i="0" u="sng" strike="noStrike" cap="none" normalizeH="0" baseline="0">
                          <a:ln>
                            <a:noFill/>
                          </a:ln>
                          <a:solidFill>
                            <a:schemeClr val="hlink"/>
                          </a:solidFill>
                          <a:effectLst/>
                          <a:latin typeface="Arial" charset="0"/>
                          <a:cs typeface="Arial" charset="0"/>
                          <a:hlinkClick r:id="rId31" action="ppaction://hlinksldjump"/>
                        </a:rPr>
                        <a:t>Nativity Feast</a:t>
                      </a:r>
                      <a:endParaRPr kumimoji="0" lang="en-US" sz="2800" b="0" i="0" u="none" strike="noStrike" cap="none" normalizeH="0" baseline="0">
                        <a:ln>
                          <a:noFill/>
                        </a:ln>
                        <a:solidFill>
                          <a:schemeClr val="bg1"/>
                        </a:solidFill>
                        <a:effectLst/>
                        <a:latin typeface="Arial" charset="0"/>
                        <a:cs typeface="Arial"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18" name="Group 14"/>
          <p:cNvGraphicFramePr>
            <a:graphicFrameLocks noGrp="1"/>
          </p:cNvGraphicFramePr>
          <p:nvPr/>
        </p:nvGraphicFramePr>
        <p:xfrm>
          <a:off x="539750" y="10525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(17</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الأول</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السابع عشر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Première jour du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Dix-septième du </a:t>
                      </a:r>
                      <a:r>
                        <a:rPr kumimoji="0" lang="en-US" sz="4000" b="1" i="0" u="none" strike="noStrike" cap="none" normalizeH="0" baseline="0">
                          <a:ln>
                            <a:noFill/>
                          </a:ln>
                          <a:solidFill>
                            <a:srgbClr val="FF9900"/>
                          </a:solidFill>
                          <a:effectLst/>
                          <a:latin typeface="Arial" charset="0"/>
                          <a:cs typeface="Arial" charset="0"/>
                        </a:rPr>
                        <a:t>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0173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465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4669" name="Rectangle 13"/>
          <p:cNvSpPr>
            <a:spLocks noGrp="1" noChangeArrowheads="1"/>
          </p:cNvSpPr>
          <p:nvPr>
            <p:ph type="ctrTitle"/>
          </p:nvPr>
        </p:nvSpPr>
        <p:spPr/>
        <p:txBody>
          <a:bodyPr/>
          <a:lstStyle/>
          <a:p>
            <a:r>
              <a:rPr lang="en-CA"/>
              <a:t>1pv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568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75693" name="Rectangle 13"/>
          <p:cNvSpPr>
            <a:spLocks noGrp="1" noChangeArrowheads="1"/>
          </p:cNvSpPr>
          <p:nvPr>
            <p:ph type="ctrTitle"/>
          </p:nvPr>
        </p:nvSpPr>
        <p:spPr/>
        <p:txBody>
          <a:bodyPr/>
          <a:lstStyle/>
          <a:p>
            <a:r>
              <a:rPr lang="en-US"/>
              <a:t>1v</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670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773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875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7977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080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182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285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3874" name="Group 2"/>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48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38489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592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a:t>
                      </a:r>
                      <a:r>
                        <a:rPr kumimoji="0" lang="en-US" sz="3600" b="0" i="0" u="sng" strike="noStrike" cap="none" normalizeH="0" baseline="0">
                          <a:ln>
                            <a:noFill/>
                          </a:ln>
                          <a:solidFill>
                            <a:srgbClr val="FF9933"/>
                          </a:solidFill>
                          <a:effectLst/>
                          <a:latin typeface="Arial" charset="0"/>
                          <a:cs typeface="Times New Roman" pitchFamily="18" charset="0"/>
                        </a:rPr>
                        <a:t>110:4-6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الرب عن يمينك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الطريق لذلك يرفع الراس.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5933" name="Rectangle 13"/>
          <p:cNvSpPr>
            <a:spLocks noGrp="1" noChangeArrowheads="1"/>
          </p:cNvSpPr>
          <p:nvPr>
            <p:ph type="ctrTitle"/>
          </p:nvPr>
        </p:nvSpPr>
        <p:spPr/>
        <p:txBody>
          <a:bodyPr/>
          <a:lstStyle/>
          <a:p>
            <a:r>
              <a:rPr lang="en-US"/>
              <a:t>1pm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694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86957" name="Rectangle 13"/>
          <p:cNvSpPr>
            <a:spLocks noGrp="1" noChangeArrowheads="1"/>
          </p:cNvSpPr>
          <p:nvPr>
            <p:ph type="ctrTitle"/>
          </p:nvPr>
        </p:nvSpPr>
        <p:spPr/>
        <p:txBody>
          <a:bodyPr/>
          <a:lstStyle/>
          <a:p>
            <a:r>
              <a:rPr lang="en-US"/>
              <a:t>1m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797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8899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0037" name="Group 21"/>
          <p:cNvGraphicFramePr>
            <a:graphicFrameLocks noGrp="1"/>
          </p:cNvGraphicFramePr>
          <p:nvPr/>
        </p:nvGraphicFramePr>
        <p:xfrm>
          <a:off x="34925" y="115888"/>
          <a:ext cx="9074150" cy="590708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10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910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910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9104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309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93101" name="Rectangle 13"/>
          <p:cNvSpPr>
            <a:spLocks noGrp="1" noChangeArrowheads="1"/>
          </p:cNvSpPr>
          <p:nvPr>
            <p:ph type="ctrTitle"/>
          </p:nvPr>
        </p:nvSpPr>
        <p:spPr/>
        <p:txBody>
          <a:bodyPr/>
          <a:lstStyle/>
          <a:p>
            <a:r>
              <a:rPr lang="en-US"/>
              <a:t>1p</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411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513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616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718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821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9923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025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128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230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333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435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537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640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0742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84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94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09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0947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152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1533" name="Rectangle 13"/>
          <p:cNvSpPr>
            <a:spLocks noGrp="1" noChangeArrowheads="1"/>
          </p:cNvSpPr>
          <p:nvPr>
            <p:ph type="ctrTitle"/>
          </p:nvPr>
        </p:nvSpPr>
        <p:spPr/>
        <p:txBody>
          <a:bodyPr/>
          <a:lstStyle/>
          <a:p>
            <a:r>
              <a:rPr lang="en-US"/>
              <a:t>1c</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254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357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459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1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4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66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86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97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197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1971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41971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176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1773" name="Rectangle 13"/>
          <p:cNvSpPr>
            <a:spLocks noGrp="1" noChangeArrowheads="1"/>
          </p:cNvSpPr>
          <p:nvPr>
            <p:ph type="ctrTitle"/>
          </p:nvPr>
        </p:nvSpPr>
        <p:spPr/>
        <p:txBody>
          <a:bodyPr/>
          <a:lstStyle/>
          <a:p>
            <a:r>
              <a:rPr lang="en-US"/>
              <a:t>1a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78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1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483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585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88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790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893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5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097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0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2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40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50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60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12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a:t>
                      </a:r>
                      <a:r>
                        <a:rPr kumimoji="0" lang="en-US" sz="2800" b="0" i="0" u="sng" strike="noStrike" cap="none" normalizeH="0" baseline="0" dirty="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7133" name="Rectangle 13"/>
          <p:cNvSpPr>
            <a:spLocks noGrp="1" noChangeArrowheads="1"/>
          </p:cNvSpPr>
          <p:nvPr>
            <p:ph type="ctrTitle"/>
          </p:nvPr>
        </p:nvSpPr>
        <p:spPr/>
        <p:txBody>
          <a:bodyPr/>
          <a:lstStyle/>
          <a:p>
            <a:r>
              <a:rPr lang="en-US"/>
              <a:t>1pg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814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8157" name="Rectangle 13"/>
          <p:cNvSpPr>
            <a:spLocks noGrp="1" noChangeArrowheads="1"/>
          </p:cNvSpPr>
          <p:nvPr>
            <p:ph type="ctrTitle"/>
          </p:nvPr>
        </p:nvSpPr>
        <p:spPr/>
        <p:txBody>
          <a:bodyPr/>
          <a:lstStyle/>
          <a:p>
            <a:endParaRPr lang="en-US"/>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917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39181" name="Rectangle 13"/>
          <p:cNvSpPr>
            <a:spLocks noGrp="1" noChangeArrowheads="1"/>
          </p:cNvSpPr>
          <p:nvPr>
            <p:ph type="ctrTitle"/>
          </p:nvPr>
        </p:nvSpPr>
        <p:spPr/>
        <p:txBody>
          <a:bodyPr/>
          <a:lstStyle/>
          <a:p>
            <a:r>
              <a:rPr lang="en-US"/>
              <a:t>1g</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019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121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224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326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429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531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633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193" name="Group 33"/>
          <p:cNvGraphicFramePr>
            <a:graphicFrameLocks noGrp="1"/>
          </p:cNvGraphicFramePr>
          <p:nvPr/>
        </p:nvGraphicFramePr>
        <p:xfrm>
          <a:off x="539750" y="14843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day of The Month of Kiahk</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16 بؤونة</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a:t>
                      </a:r>
                      <a:r>
                        <a:rPr kumimoji="0" lang="en-US" sz="4000" b="0" i="0" u="none" strike="noStrike" cap="none" normalizeH="0" baseline="0">
                          <a:ln>
                            <a:noFill/>
                          </a:ln>
                          <a:solidFill>
                            <a:srgbClr val="FF9900"/>
                          </a:solidFill>
                          <a:effectLst/>
                          <a:latin typeface="Arial" charset="0"/>
                          <a:cs typeface="Arial" charset="0"/>
                        </a:rPr>
                        <a:t> jour</a:t>
                      </a:r>
                      <a:r>
                        <a:rPr kumimoji="0" lang="fr-CA" sz="4000" b="0" i="0" u="none" strike="noStrike" cap="none" normalizeH="0" baseline="0">
                          <a:ln>
                            <a:noFill/>
                          </a:ln>
                          <a:solidFill>
                            <a:srgbClr val="FF9900"/>
                          </a:solidFill>
                          <a:effectLst/>
                          <a:latin typeface="Arial" charset="0"/>
                          <a:cs typeface="Arial" charset="0"/>
                        </a:rPr>
                        <a:t> du mois de k</a:t>
                      </a:r>
                      <a:r>
                        <a:rPr kumimoji="0" lang="en-US" sz="4000" b="0" i="0" u="none" strike="noStrike" cap="none" normalizeH="0" baseline="0">
                          <a:ln>
                            <a:noFill/>
                          </a:ln>
                          <a:solidFill>
                            <a:srgbClr val="FF9900"/>
                          </a:solidFill>
                          <a:effectLst/>
                          <a:latin typeface="Arial" charset="0"/>
                          <a:cs typeface="Arial" charset="0"/>
                        </a:rPr>
                        <a:t>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 Baounah)</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7362" name="Group 2"/>
          <p:cNvGraphicFramePr>
            <a:graphicFrameLocks noGrp="1"/>
          </p:cNvGraphicFramePr>
          <p:nvPr/>
        </p:nvGraphicFramePr>
        <p:xfrm>
          <a:off x="34925" y="44450"/>
          <a:ext cx="9109075" cy="6283389"/>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عشية </a:t>
                      </a:r>
                      <a:r>
                        <a:rPr kumimoji="0" lang="en-US" sz="3600" b="0" i="0" u="sng" strike="noStrike" cap="none" normalizeH="0" baseline="0" dirty="0">
                          <a:ln>
                            <a:noFill/>
                          </a:ln>
                          <a:solidFill>
                            <a:srgbClr val="FF9933"/>
                          </a:solidFill>
                          <a:effectLst/>
                          <a:latin typeface="Arial" charset="0"/>
                          <a:cs typeface="Times New Roman" pitchFamily="18" charset="0"/>
                        </a:rPr>
                        <a:t>112:6-7, 9</a:t>
                      </a:r>
                      <a:r>
                        <a:rPr kumimoji="0" lang="en-US"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ذِكر الصِّدِّيق يكون إلى الأبد. ولا يَخشَى مِن السَّماع الخَبيث. وبِرُّه دائم إلى أبدِ الأبدِ. يرتفع قرنُهُ بالمجدِ.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ar-EG"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112:6-7,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a:t>
                      </a:r>
                      <a:r>
                        <a:rPr kumimoji="0" lang="fr-FR" sz="2800" b="0" i="0" u="none" strike="noStrike" cap="none" normalizeH="0" baseline="0" dirty="0">
                          <a:ln>
                            <a:noFill/>
                          </a:ln>
                          <a:solidFill>
                            <a:schemeClr val="bg1"/>
                          </a:solidFill>
                          <a:effectLst/>
                          <a:latin typeface="Arial" charset="0"/>
                          <a:cs typeface="Arial" charset="0"/>
                        </a:rPr>
                        <a:t>On gardera toujours la mémoire du juste.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ne craindra pas les rumeurs méchantes.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Sa justice subsiste toujours, son front se relève avec fierté, Alléluia.</a:t>
                      </a:r>
                      <a:endParaRPr kumimoji="0" lang="ar-EG"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112:6-7, 9</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 righteous will be in everlasting remembrance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will not be afraid of evil tidings.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His righteousness endures forever; His horn will be exalted with honor.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7373" name="Rectangle 13"/>
          <p:cNvSpPr>
            <a:spLocks noGrp="1" noChangeArrowheads="1"/>
          </p:cNvSpPr>
          <p:nvPr>
            <p:ph type="ctrTitle"/>
          </p:nvPr>
        </p:nvSpPr>
        <p:spPr/>
        <p:txBody>
          <a:bodyPr/>
          <a:lstStyle/>
          <a:p>
            <a:r>
              <a:rPr lang="en-US"/>
              <a:t>2pv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8386" name="Group 2"/>
          <p:cNvGraphicFramePr>
            <a:graphicFrameLocks noGrp="1"/>
          </p:cNvGraphicFramePr>
          <p:nvPr/>
        </p:nvGraphicFramePr>
        <p:xfrm>
          <a:off x="-36513" y="44450"/>
          <a:ext cx="9145588" cy="6843459"/>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( 24 : 42 – 47 )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لأنَّكم لا تعلمون فى أيَّةِ ساعةٍ يأتي ربُّكم. واعلموا هذا أنه لو كان ربُّ البيت يعلم فى أيَّةِ ساعة يأتي السَّارق، لسهرولم يدع بيته يُنهب.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Mathieu 24:42 - 47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 43 Vous le savez: si le maître de maison connaissait l'heure de la nuit à laquelle le voleur va venir, il veillerait et ne laisserait pas percer le mur de sa maison.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8397" name="Rectangle 13"/>
          <p:cNvSpPr>
            <a:spLocks noGrp="1" noChangeArrowheads="1"/>
          </p:cNvSpPr>
          <p:nvPr>
            <p:ph type="ctrTitle"/>
          </p:nvPr>
        </p:nvSpPr>
        <p:spPr/>
        <p:txBody>
          <a:bodyPr/>
          <a:lstStyle/>
          <a:p>
            <a:r>
              <a:rPr lang="en-US"/>
              <a:t>2v</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410" name="Group 2"/>
          <p:cNvGraphicFramePr>
            <a:graphicFrameLocks noGrp="1"/>
          </p:cNvGraphicFramePr>
          <p:nvPr/>
        </p:nvGraphicFramePr>
        <p:xfrm>
          <a:off x="34925" y="44450"/>
          <a:ext cx="9109075" cy="6087428"/>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فى السَّاعة التى لا تعرفونها يأتي ابن الإنسان فيها. فمَن هو يا ترى العبد الأمين والحكيم الذى يُقيمه سيِّدهُ على عبيده ليُعطيهُم طعامهم فى حينه؟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 45 Quel est donc le serviteur fidèle et avisé que le maître a établi sur les gens de sa maison pour leur donner la nourriture en temps voulu?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434" name="Group 2"/>
          <p:cNvGraphicFramePr>
            <a:graphicFrameLocks noGrp="1"/>
          </p:cNvGraphicFramePr>
          <p:nvPr/>
        </p:nvGraphicFramePr>
        <p:xfrm>
          <a:off x="107950" y="115888"/>
          <a:ext cx="9072563" cy="55467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الحقَّ أقول لكم: إنه يُقيمه على جميع أمواله.</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14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5145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482" name="Group 2"/>
          <p:cNvGraphicFramePr>
            <a:graphicFrameLocks noGrp="1"/>
          </p:cNvGraphicFramePr>
          <p:nvPr/>
        </p:nvGraphicFramePr>
        <p:xfrm>
          <a:off x="107950" y="115888"/>
          <a:ext cx="8928100" cy="635482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باكر</a:t>
                      </a:r>
                      <a:r>
                        <a:rPr kumimoji="0" lang="en-US" sz="3600" b="0" i="0" u="sng" strike="noStrike" cap="none" normalizeH="0" baseline="0" dirty="0">
                          <a:ln>
                            <a:noFill/>
                          </a:ln>
                          <a:solidFill>
                            <a:srgbClr val="FF9933"/>
                          </a:solidFill>
                          <a:effectLst/>
                          <a:latin typeface="Arial" charset="0"/>
                          <a:cs typeface="Times New Roman" pitchFamily="18" charset="0"/>
                        </a:rPr>
                        <a:t>92:10,14, 15 </a:t>
                      </a:r>
                      <a:endParaRPr kumimoji="0" lang="ar-EG" sz="36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ويرتَفع قَرني مثل وحيد القرن. وشَيخُوخَتي فى دهنٍ دَسم. ويَكونون بما هُم مُستريحون يخبرون بأن الربَّ إلهنا مُستقيمٌ.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a:t>
                      </a:r>
                      <a:r>
                        <a:rPr kumimoji="0" lang="fr-FR" sz="2800" b="0" i="0" u="none" strike="noStrike" cap="none" normalizeH="0" baseline="0" dirty="0">
                          <a:ln>
                            <a:noFill/>
                          </a:ln>
                          <a:solidFill>
                            <a:schemeClr val="bg1"/>
                          </a:solidFill>
                          <a:effectLst/>
                          <a:latin typeface="Arial" charset="0"/>
                          <a:cs typeface="Arial" charset="0"/>
                        </a:rPr>
                        <a:t>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proclamant la droiture du Seigneur,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To declare that the Lord is upright.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2493" name="Rectangle 13"/>
          <p:cNvSpPr>
            <a:spLocks noGrp="1" noChangeArrowheads="1"/>
          </p:cNvSpPr>
          <p:nvPr>
            <p:ph type="ctrTitle"/>
          </p:nvPr>
        </p:nvSpPr>
        <p:spPr/>
        <p:txBody>
          <a:bodyPr/>
          <a:lstStyle/>
          <a:p>
            <a:r>
              <a:rPr lang="en-US"/>
              <a:t>2pm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06" name="Group 2"/>
          <p:cNvGraphicFramePr>
            <a:graphicFrameLocks noGrp="1"/>
          </p:cNvGraphicFramePr>
          <p:nvPr/>
        </p:nvGraphicFramePr>
        <p:xfrm>
          <a:off x="34925" y="44450"/>
          <a:ext cx="9109075" cy="662463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(19:11 - 19)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فى الحالِ.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Luc 19:11 - 19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3517" name="Rectangle 13"/>
          <p:cNvSpPr>
            <a:spLocks noGrp="1" noChangeArrowheads="1"/>
          </p:cNvSpPr>
          <p:nvPr>
            <p:ph type="ctrTitle"/>
          </p:nvPr>
        </p:nvSpPr>
        <p:spPr/>
        <p:txBody>
          <a:bodyPr/>
          <a:lstStyle/>
          <a:p>
            <a:r>
              <a:rPr lang="en-US"/>
              <a:t>2m</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4530" name="Group 2"/>
          <p:cNvGraphicFramePr>
            <a:graphicFrameLocks noGrp="1"/>
          </p:cNvGraphicFramePr>
          <p:nvPr/>
        </p:nvGraphicFramePr>
        <p:xfrm>
          <a:off x="34925" y="44450"/>
          <a:ext cx="9074150" cy="62303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فى هذه حتَّى آتِيَ.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5554" name="Group 2"/>
          <p:cNvGraphicFramePr>
            <a:graphicFrameLocks noGrp="1"/>
          </p:cNvGraphicFramePr>
          <p:nvPr/>
        </p:nvGraphicFramePr>
        <p:xfrm>
          <a:off x="107950" y="115888"/>
          <a:ext cx="9036050"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6578" name="Group 2"/>
          <p:cNvGraphicFramePr>
            <a:graphicFrameLocks noGrp="1"/>
          </p:cNvGraphicFramePr>
          <p:nvPr/>
        </p:nvGraphicFramePr>
        <p:xfrm>
          <a:off x="107950" y="115888"/>
          <a:ext cx="8928100" cy="6339840"/>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أنْ يُدعَى إليهِ العبيدُ الَّذينَ أعطاهُمُ الفضَّةَ، لِيعلَمَ بِمَا تَاجَرَ كُلُّ واحدٍ. فجاءَ الأوَّلُ قائلاً: يا سيِّدي، مَنَاكَ رَبِحَ عشرةَ أَمْنَاءٍ. فقال لهُ: نِعِمَّا أيُّها العبدُ الصَّالحُ،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fit appeler devant lui ces serviteurs à qui il avait distribué l'argent, pour savoir quelles affaires chacun avait faites. 16 Le premier se présenta et dit: "Seigneur, ta mine a rapporté dix mines. 17 Il lui dit: "C'est bien, bon serviteur,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then commanded these servants, to whom he had given the money, to be called to him, that he might know how much every man had gained by trading. 16 Then came the first, saying, `Master, your mina has earned ten minas.' 17 And he said to him, `Well done, good servant;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602" name="Group 2"/>
          <p:cNvGraphicFramePr>
            <a:graphicFrameLocks noGrp="1"/>
          </p:cNvGraphicFramePr>
          <p:nvPr/>
        </p:nvGraphicFramePr>
        <p:xfrm>
          <a:off x="34925" y="44450"/>
          <a:ext cx="9074150" cy="602875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كُنتَ أميناً فى القليلِ، فليكُنْ لكَ سُلطانٌ على عشرِ مُدنٍ. ثُمَّ جاءَ الثاني قائلاً: يا سيِّدي، إنَّ مَنَاكَ قد رَبِحَ خمسةَ أَمْنَاءٍ. فقالَ لهذا أيضاً: وكُنْ أنتَ على خمسِ مُدنٍ.</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puisque tu as été fidèle dans une toute petite affaire, reçois autorité sur dix villes."18 Le second vint et dit: "Ta mine, Seigneur, a produit cinq mines". 19 Il dit de même à celui-là: "Toi, sois à la tête de cinq villes." </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92933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6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4586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586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5862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674" name="Group 2"/>
          <p:cNvGraphicFramePr>
            <a:graphicFrameLocks noGrp="1"/>
          </p:cNvGraphicFramePr>
          <p:nvPr/>
        </p:nvGraphicFramePr>
        <p:xfrm>
          <a:off x="34925" y="44450"/>
          <a:ext cx="9001125" cy="6121401"/>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العبرانيين</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32 ـ 12 : 1 ـ 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Hébreux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0685" name="Rectangle 13"/>
          <p:cNvSpPr>
            <a:spLocks noGrp="1" noChangeArrowheads="1"/>
          </p:cNvSpPr>
          <p:nvPr>
            <p:ph type="ctrTitle"/>
          </p:nvPr>
        </p:nvSpPr>
        <p:spPr/>
        <p:txBody>
          <a:bodyPr/>
          <a:lstStyle/>
          <a:p>
            <a:r>
              <a:rPr lang="en-US"/>
              <a:t>2p</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698" name="Group 2"/>
          <p:cNvGraphicFramePr>
            <a:graphicFrameLocks noGrp="1"/>
          </p:cNvGraphicFramePr>
          <p:nvPr/>
        </p:nvGraphicFramePr>
        <p:xfrm>
          <a:off x="34925" y="44450"/>
          <a:ext cx="9109075" cy="68427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2722"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46" name="Group 2"/>
          <p:cNvGraphicFramePr>
            <a:graphicFrameLocks noGrp="1"/>
          </p:cNvGraphicFramePr>
          <p:nvPr/>
        </p:nvGraphicFramePr>
        <p:xfrm>
          <a:off x="107950" y="44450"/>
          <a:ext cx="9036050"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4770" name="Group 2"/>
          <p:cNvGraphicFramePr>
            <a:graphicFrameLocks noGrp="1"/>
          </p:cNvGraphicFramePr>
          <p:nvPr/>
        </p:nvGraphicFramePr>
        <p:xfrm>
          <a:off x="34925" y="44450"/>
          <a:ext cx="9109075"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5794" name="Group 2"/>
          <p:cNvGraphicFramePr>
            <a:graphicFrameLocks noGrp="1"/>
          </p:cNvGraphicFramePr>
          <p:nvPr/>
        </p:nvGraphicFramePr>
        <p:xfrm>
          <a:off x="34925" y="44450"/>
          <a:ext cx="9109075"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6818" name="Group 2"/>
          <p:cNvGraphicFramePr>
            <a:graphicFrameLocks noGrp="1"/>
          </p:cNvGraphicFramePr>
          <p:nvPr/>
        </p:nvGraphicFramePr>
        <p:xfrm>
          <a:off x="34925" y="44450"/>
          <a:ext cx="9109075" cy="62658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7842" name="Group 2"/>
          <p:cNvGraphicFramePr>
            <a:graphicFrameLocks noGrp="1"/>
          </p:cNvGraphicFramePr>
          <p:nvPr/>
        </p:nvGraphicFramePr>
        <p:xfrm>
          <a:off x="34925" y="44450"/>
          <a:ext cx="9109075" cy="61214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88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98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698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6989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1938" name="Group 2"/>
          <p:cNvGraphicFramePr>
            <a:graphicFrameLocks noGrp="1"/>
          </p:cNvGraphicFramePr>
          <p:nvPr/>
        </p:nvGraphicFramePr>
        <p:xfrm>
          <a:off x="107950" y="44450"/>
          <a:ext cx="9036050" cy="6194362"/>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9 ـ 20 )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5:9 - 20</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71949" name="Rectangle 13"/>
          <p:cNvSpPr>
            <a:spLocks noGrp="1" noChangeArrowheads="1"/>
          </p:cNvSpPr>
          <p:nvPr>
            <p:ph type="ctrTitle"/>
          </p:nvPr>
        </p:nvSpPr>
        <p:spPr/>
        <p:txBody>
          <a:bodyPr/>
          <a:lstStyle/>
          <a:p>
            <a:r>
              <a:rPr lang="en-US"/>
              <a:t>2c</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2962" name="Group 2"/>
          <p:cNvGraphicFramePr>
            <a:graphicFrameLocks noGrp="1"/>
          </p:cNvGraphicFramePr>
          <p:nvPr/>
        </p:nvGraphicFramePr>
        <p:xfrm>
          <a:off x="107950" y="44450"/>
          <a:ext cx="9036050"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986" name="Group 2"/>
          <p:cNvGraphicFramePr>
            <a:graphicFrameLocks noGrp="1"/>
          </p:cNvGraphicFramePr>
          <p:nvPr/>
        </p:nvGraphicFramePr>
        <p:xfrm>
          <a:off x="107950" y="44450"/>
          <a:ext cx="90360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5010" name="Group 2"/>
          <p:cNvGraphicFramePr>
            <a:graphicFrameLocks noGrp="1"/>
          </p:cNvGraphicFramePr>
          <p:nvPr/>
        </p:nvGraphicFramePr>
        <p:xfrm>
          <a:off x="34925" y="44450"/>
          <a:ext cx="9109075" cy="682752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منكم قد ناله تعب فليُصلِّ. والفرح القلب فليُرتِّل. 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l'Eglise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6034" name="Group 2"/>
          <p:cNvGraphicFramePr>
            <a:graphicFrameLocks noGrp="1"/>
          </p:cNvGraphicFramePr>
          <p:nvPr/>
        </p:nvGraphicFramePr>
        <p:xfrm>
          <a:off x="107950" y="44450"/>
          <a:ext cx="9036050" cy="5546726"/>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7058" name="Group 2"/>
          <p:cNvGraphicFramePr>
            <a:graphicFrameLocks noGrp="1"/>
          </p:cNvGraphicFramePr>
          <p:nvPr/>
        </p:nvGraphicFramePr>
        <p:xfrm>
          <a:off x="107950" y="44450"/>
          <a:ext cx="9036050" cy="580421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082" name="Group 2"/>
          <p:cNvGraphicFramePr>
            <a:graphicFrameLocks noGrp="1"/>
          </p:cNvGraphicFramePr>
          <p:nvPr/>
        </p:nvGraphicFramePr>
        <p:xfrm>
          <a:off x="107950" y="44450"/>
          <a:ext cx="9036050" cy="580421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91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01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480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8013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48013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178" name="Group 2"/>
          <p:cNvGraphicFramePr>
            <a:graphicFrameLocks noGrp="1"/>
          </p:cNvGraphicFramePr>
          <p:nvPr/>
        </p:nvGraphicFramePr>
        <p:xfrm>
          <a:off x="107950" y="44450"/>
          <a:ext cx="9036050" cy="6644640"/>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18:24-19:6</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فى الكتب. هذا كان تلميذاً لطريقة الربِّ. وكان وهو حارٌّ بالرُّوح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Ephèse. 25 C'était un homme savant, versé dans les Ecritures.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2189" name="Rectangle 13"/>
          <p:cNvSpPr>
            <a:spLocks noGrp="1" noChangeArrowheads="1"/>
          </p:cNvSpPr>
          <p:nvPr>
            <p:ph type="ctrTitle"/>
          </p:nvPr>
        </p:nvSpPr>
        <p:spPr/>
        <p:txBody>
          <a:bodyPr/>
          <a:lstStyle/>
          <a:p>
            <a:r>
              <a:rPr lang="en-US"/>
              <a:t>2a</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02" name="Group 2"/>
          <p:cNvGraphicFramePr>
            <a:graphicFrameLocks noGrp="1"/>
          </p:cNvGraphicFramePr>
          <p:nvPr/>
        </p:nvGraphicFramePr>
        <p:xfrm>
          <a:off x="107950" y="44450"/>
          <a:ext cx="9036050" cy="6867843"/>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بيسوع. عارفاً معموديَّة يوحنَّا فقط. وابتدأ هذا يُجاهر فى المجمع. فلمَّا سمعه بريسكِّلا وأكيلا قَبِلاه إليهما، وعلَّماه طريق الله بأكثر تدقيق.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Jean.26 Il se mit donc à parler en toute assurance dans la synagogue. Mais, lorsqu'ils l'eurent entendu, Priscille et Aquilas le prirent avec eux et lui présentèrent plus exactement encore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4226" name="Group 2"/>
          <p:cNvGraphicFramePr>
            <a:graphicFrameLocks noGrp="1"/>
          </p:cNvGraphicFramePr>
          <p:nvPr/>
        </p:nvGraphicFramePr>
        <p:xfrm>
          <a:off x="107950" y="44450"/>
          <a:ext cx="9036050" cy="6540373"/>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fidèles,28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5250" name="Group 2"/>
          <p:cNvGraphicFramePr>
            <a:graphicFrameLocks noGrp="1"/>
          </p:cNvGraphicFramePr>
          <p:nvPr/>
        </p:nvGraphicFramePr>
        <p:xfrm>
          <a:off x="34925" y="44450"/>
          <a:ext cx="9109075"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إذ كان أبولُّوس فى كورنثوس، أن بولس بعدما اجتاز فى النواحي العالية لكى يأتي إلى أفسس 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fut pendant le séjour d'Apollos à Corinthe que Paul arriva à Ephèse en passant par le haut pays. Il y trouva quelques disciples et leur demanda: 2"Avez-vous reçu l'Esprit Saint, quand vous êtes devenus croyants?" -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274" name="Group 2"/>
          <p:cNvGraphicFramePr>
            <a:graphicFrameLocks noGrp="1"/>
          </p:cNvGraphicFramePr>
          <p:nvPr/>
        </p:nvGraphicFramePr>
        <p:xfrm>
          <a:off x="34925" y="44450"/>
          <a:ext cx="9001125" cy="6441123"/>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بالذى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7298" name="Group 2"/>
          <p:cNvGraphicFramePr>
            <a:graphicFrameLocks noGrp="1"/>
          </p:cNvGraphicFramePr>
          <p:nvPr/>
        </p:nvGraphicFramePr>
        <p:xfrm>
          <a:off x="107950" y="44450"/>
          <a:ext cx="90360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6 Paul leur imposa les mains et l'Esprit Saint vint sur eux: ils parlaient en langues et prophétisaient.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93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03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1394" name="Group 2"/>
          <p:cNvGraphicFramePr>
            <a:graphicFrameLocks noGrp="1"/>
          </p:cNvGraphicFramePr>
          <p:nvPr/>
        </p:nvGraphicFramePr>
        <p:xfrm>
          <a:off x="34925" y="115888"/>
          <a:ext cx="9001125" cy="6534912"/>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en-CA" sz="28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 كالنَّخلةِ يزهوُ. وكمثلِ أرز لبنان ينموُ. مَغروسِينَ فى بيتِ الربِّ. وفى ديارِ بيت إلهنا زاهرينَ.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planté dans la maison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1405" name="Rectangle 13"/>
          <p:cNvSpPr>
            <a:spLocks noGrp="1" noChangeArrowheads="1"/>
          </p:cNvSpPr>
          <p:nvPr>
            <p:ph type="ctrTitle"/>
          </p:nvPr>
        </p:nvSpPr>
        <p:spPr/>
        <p:txBody>
          <a:bodyPr/>
          <a:lstStyle/>
          <a:p>
            <a:r>
              <a:rPr lang="en-US"/>
              <a:t>2pg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18" name="Group 2"/>
          <p:cNvGraphicFramePr>
            <a:graphicFrameLocks noGrp="1"/>
          </p:cNvGraphicFramePr>
          <p:nvPr/>
        </p:nvGraphicFramePr>
        <p:xfrm>
          <a:off x="34925" y="44450"/>
          <a:ext cx="9109075" cy="664464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12:32 – 44</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اعملوا لكم أكياساً لا تَقْدُمْ وكنزاً لا يفنى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12:32 - 44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Faites-vous des bourses inusables, un trésor inaltérable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2429" name="Rectangle 13"/>
          <p:cNvSpPr>
            <a:spLocks noGrp="1" noChangeArrowheads="1"/>
          </p:cNvSpPr>
          <p:nvPr>
            <p:ph type="ctrTitle"/>
          </p:nvPr>
        </p:nvSpPr>
        <p:spPr/>
        <p:txBody>
          <a:bodyPr/>
          <a:lstStyle/>
          <a:p>
            <a:r>
              <a:rPr lang="en-US"/>
              <a:t>2g</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3442" name="Group 2"/>
          <p:cNvGraphicFramePr>
            <a:graphicFrameLocks noGrp="1"/>
          </p:cNvGraphicFramePr>
          <p:nvPr/>
        </p:nvGraphicFramePr>
        <p:xfrm>
          <a:off x="34925" y="44450"/>
          <a:ext cx="9109075" cy="6547104"/>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لا يَقرَبُ سارقٌ ولا يُفسده سوسٌ، لأنَّه حيث يكون كنزكم هُناك يكون قلبكم أيضاً. لتكُن أحقاؤكم ممنطقة وسرجكم موقدة ، وأنتم أيضاً تشبهون أُناساً ينتظرون سيِّدهم متى يعود من العرس، حتى إذا جاء وقرع يفتحون له فى الحال.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ni voleur n'approche, ni mite ne détruit. 34 Car, où est votre trésor, là aussi sera votre coeur. 35 Restez en tenue de travail et gardez vos lampes allumées.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no thief approaches nor moth destroys. 34 For where your treasure is, there your heart will be also.35 Let your waist be girded and your lamps burning; 36 and you yourselves be like men who wait for their master, when he will return from the wedding, that when he comes and knocks they may open to him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4466" name="Group 2"/>
          <p:cNvGraphicFramePr>
            <a:graphicFrameLocks noGrp="1"/>
          </p:cNvGraphicFramePr>
          <p:nvPr/>
        </p:nvGraphicFramePr>
        <p:xfrm>
          <a:off x="34925" y="115888"/>
          <a:ext cx="9001125" cy="59785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لأولئك العبيد الذين إذا جاء سيِّدهم يجدهم ساهرين. الحقَّ أقول لكم: أنه يتمنطق ويُتكئهم ويقف ويخدمهم.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490" name="Group 2"/>
          <p:cNvGraphicFramePr>
            <a:graphicFrameLocks noGrp="1"/>
          </p:cNvGraphicFramePr>
          <p:nvPr/>
        </p:nvGraphicFramePr>
        <p:xfrm>
          <a:off x="107950" y="115888"/>
          <a:ext cx="9036050" cy="5978526"/>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أتى فى الهزيع الثَّانى أو إذا أتى فى الهزيع الثَّالث ووجدهم هكذا، فطوبى لأولئك العبيد.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14" name="Group 2"/>
          <p:cNvGraphicFramePr>
            <a:graphicFrameLocks noGrp="1"/>
          </p:cNvGraphicFramePr>
          <p:nvPr/>
        </p:nvGraphicFramePr>
        <p:xfrm>
          <a:off x="34925" y="115888"/>
          <a:ext cx="9109075" cy="6087428"/>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وإنَّما اعلموا هذا: أنه لو عرف ربُّ البيت فى أية ساعة يأتي السَّارق لسهر، ولم يدع بيته يُنقَب. فكونوا أنتم أيضاً مستعدِّين، لأنَّه فى ساعة لا تعرفونها يأتي ابن الإنسان.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38" name="Group 2"/>
          <p:cNvGraphicFramePr>
            <a:graphicFrameLocks noGrp="1"/>
          </p:cNvGraphicFramePr>
          <p:nvPr/>
        </p:nvGraphicFramePr>
        <p:xfrm>
          <a:off x="107950" y="44450"/>
          <a:ext cx="9001125"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ياربُّ، ألنا تقول هذا المثل أم قلته للجميع أيضاً؟.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فمن هو ياترى الوكيل الأمين والحكيم الذى يُقيمه سيِّده على عبيده ليُعطيهم طعامهم فى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62" name="Group 2"/>
          <p:cNvGraphicFramePr>
            <a:graphicFrameLocks noGrp="1"/>
          </p:cNvGraphicFramePr>
          <p:nvPr/>
        </p:nvGraphicFramePr>
        <p:xfrm>
          <a:off x="107950" y="44450"/>
          <a:ext cx="9001125"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حقاً أقول لكُم: أنَّه يُقيمه على جميع أمواله.</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Heureux ce serviteur, que son maître en arrivant trouvera en train de faire ce travail. 44 Vraiment, je vous le déclare, il l'établira sur tous ses biens.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35" name="Group 15"/>
          <p:cNvGraphicFramePr>
            <a:graphicFrameLocks noGrp="1"/>
          </p:cNvGraphicFramePr>
          <p:nvPr/>
        </p:nvGraphicFramePr>
        <p:xfrm>
          <a:off x="539750"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1670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day of The Month of Kiahk</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a:t>
                      </a:r>
                      <a:r>
                        <a:rPr kumimoji="0" lang="en-US" sz="3600" b="0" i="0" u="none" strike="noStrike" cap="none" normalizeH="0" baseline="0">
                          <a:ln>
                            <a:noFill/>
                          </a:ln>
                          <a:solidFill>
                            <a:srgbClr val="FF9900"/>
                          </a:solidFill>
                          <a:effectLst/>
                          <a:latin typeface="Arial" charset="0"/>
                          <a:cs typeface="Arial" charset="0"/>
                        </a:rPr>
                        <a:t>1</a:t>
                      </a:r>
                      <a:r>
                        <a:rPr kumimoji="0" lang="en-US" sz="3600" b="0" i="0" u="none" strike="noStrike" cap="none" normalizeH="0" baseline="30000">
                          <a:ln>
                            <a:noFill/>
                          </a:ln>
                          <a:solidFill>
                            <a:srgbClr val="FF9900"/>
                          </a:solidFill>
                          <a:effectLst/>
                          <a:latin typeface="Arial" charset="0"/>
                          <a:cs typeface="Arial" charset="0"/>
                        </a:rPr>
                        <a:t>st</a:t>
                      </a:r>
                      <a:r>
                        <a:rPr kumimoji="0" lang="en-US" sz="3600" b="0" i="0" u="none" strike="noStrike" cap="none" normalizeH="0" baseline="0">
                          <a:ln>
                            <a:noFill/>
                          </a:ln>
                          <a:solidFill>
                            <a:srgbClr val="FF9900"/>
                          </a:solidFill>
                          <a:effectLst/>
                          <a:latin typeface="Arial" charset="0"/>
                          <a:cs typeface="Arial" charset="0"/>
                        </a:rPr>
                        <a:t> day of Bashance</a:t>
                      </a:r>
                      <a:r>
                        <a:rPr kumimoji="0" lang="en-US" sz="4000" b="0" i="0" u="none" strike="noStrike" cap="none" normalizeH="0" baseline="0">
                          <a:ln>
                            <a:noFill/>
                          </a:ln>
                          <a:solidFill>
                            <a:srgbClr val="FF9900"/>
                          </a:solidFill>
                          <a:effectLst/>
                          <a:latin typeface="Arial" charset="0"/>
                          <a:cs typeface="Arial" charset="0"/>
                        </a:rPr>
                        <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اليوم الأول من باشنس)</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jour du mois de </a:t>
                      </a:r>
                      <a:r>
                        <a:rPr kumimoji="0" lang="en-US" sz="4000" b="0" i="0" u="none" strike="noStrike" cap="none" normalizeH="0" baseline="0">
                          <a:ln>
                            <a:noFill/>
                          </a:ln>
                          <a:solidFill>
                            <a:srgbClr val="FF9900"/>
                          </a:solidFill>
                          <a:effectLst/>
                          <a:latin typeface="Arial" charset="0"/>
                          <a:cs typeface="Arial" charset="0"/>
                        </a:rPr>
                        <a:t>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en-US" sz="3600" b="0" i="0" u="none" strike="noStrike" cap="none" normalizeH="0" baseline="0">
                          <a:ln>
                            <a:noFill/>
                          </a:ln>
                          <a:solidFill>
                            <a:srgbClr val="FF9900"/>
                          </a:solidFill>
                          <a:effectLst/>
                          <a:latin typeface="Arial" charset="0"/>
                          <a:cs typeface="Arial" charset="0"/>
                        </a:rPr>
                        <a:t>Le premier jour du Bashance</a:t>
                      </a:r>
                      <a:r>
                        <a:rPr kumimoji="0" lang="en-US" sz="4000" b="0" i="0" u="none" strike="noStrike" cap="none" normalizeH="0" baseline="0">
                          <a:ln>
                            <a:noFill/>
                          </a:ln>
                          <a:solidFill>
                            <a:srgbClr val="FF9900"/>
                          </a:solidFill>
                          <a:effectLst/>
                          <a:latin typeface="Arial" charset="0"/>
                          <a:cs typeface="Arial" charset="0"/>
                        </a:rPr>
                        <a:t>)</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4374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4822" name="Group 54"/>
          <p:cNvGraphicFramePr>
            <a:graphicFrameLocks noGrp="1"/>
          </p:cNvGraphicFramePr>
          <p:nvPr/>
        </p:nvGraphicFramePr>
        <p:xfrm>
          <a:off x="34925" y="44450"/>
          <a:ext cx="9074150" cy="656291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Times New Roman" pitchFamily="18" charset="0"/>
                        </a:rPr>
                        <a:t>87:3, 5, 7</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أعمالٌ مجيدةٌ قد قِيلت لأجلِكِ يا مدينةَ اللهِ. وهو العليُّ الذى أسَّسها إلى الأبدِ. لأنَّ سُكنَى الفَرِحِينَ جميعهم فيكِ.</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87:3, 5,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a:t>
                      </a:r>
                      <a:r>
                        <a:rPr kumimoji="0" lang="fr-FR" sz="2800" b="0" i="0" u="none" strike="noStrike" cap="none" normalizeH="0" baseline="0" dirty="0">
                          <a:ln>
                            <a:noFill/>
                          </a:ln>
                          <a:solidFill>
                            <a:schemeClr val="bg1"/>
                          </a:solidFill>
                          <a:effectLst/>
                          <a:latin typeface="Arial" charset="0"/>
                          <a:cs typeface="Arial" charset="0"/>
                        </a:rPr>
                        <a:t>On fait sur toi des récits de </a:t>
                      </a:r>
                      <a:r>
                        <a:rPr kumimoji="0" lang="fr-FR" sz="2800" b="0" i="0" u="none" strike="noStrike" cap="none" normalizeH="0" baseline="0" dirty="0" err="1">
                          <a:ln>
                            <a:noFill/>
                          </a:ln>
                          <a:solidFill>
                            <a:schemeClr val="bg1"/>
                          </a:solidFill>
                          <a:effectLst/>
                          <a:latin typeface="Arial" charset="0"/>
                          <a:cs typeface="Arial" charset="0"/>
                        </a:rPr>
                        <a:t>gloire,Ville</a:t>
                      </a:r>
                      <a:r>
                        <a:rPr kumimoji="0" lang="fr-FR" sz="2800" b="0" i="0" u="none" strike="noStrike" cap="none" normalizeH="0" baseline="0" dirty="0">
                          <a:ln>
                            <a:noFill/>
                          </a:ln>
                          <a:solidFill>
                            <a:schemeClr val="bg1"/>
                          </a:solidFill>
                          <a:effectLst/>
                          <a:latin typeface="Arial" charset="0"/>
                          <a:cs typeface="Arial" charset="0"/>
                        </a:rPr>
                        <a:t> de Dieu.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Et c'est le Très Haut qui la consolide.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Ils dansent et chantent: "Toutes mes sources sont en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87:3, 5, 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Glorious things are spoken of you, O city of God!.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Most High Himself shall establish her.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Both the singers and the players on instruments say, All my springs are in you.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4823" name="Rectangle 55"/>
          <p:cNvSpPr>
            <a:spLocks noGrp="1" noChangeArrowheads="1"/>
          </p:cNvSpPr>
          <p:nvPr>
            <p:ph type="ctrTitle"/>
          </p:nvPr>
        </p:nvSpPr>
        <p:spPr/>
        <p:txBody>
          <a:bodyPr/>
          <a:lstStyle/>
          <a:p>
            <a:r>
              <a:rPr lang="en-US"/>
              <a:t>3pv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5824" name="Group 32"/>
          <p:cNvGraphicFramePr>
            <a:graphicFrameLocks noGrp="1"/>
          </p:cNvGraphicFramePr>
          <p:nvPr/>
        </p:nvGraphicFramePr>
        <p:xfrm>
          <a:off x="107950" y="44450"/>
          <a:ext cx="9001125"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10 : 38 - 42</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سائرون دخلَ قريةً، فقَبِلَتهُ امرأةٌ اسمها مرثا فى بيتها. وكانت لهذه أختٌ تُدعَى مريم، وهى التى جلست عند قدمي يسوع وكانت تسمع كلامه.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10 : 38 - 42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Comme ils étaient en route, il entra dans un village et une femme du nom de Marthe le reçut dans sa maison. 39 Elle avait une soeur nommée Marie qui, s'étant assise aux pieds du Seigneur, écoutait sa parole.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10:38-42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it happened as they went that He entered a certain village; and a certain woman named Martha welcomed Him into her house. 39 And she had a sister called Mary, who also sat at Jesus' feet and heard His word.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5825" name="Rectangle 33"/>
          <p:cNvSpPr>
            <a:spLocks noGrp="1" noChangeArrowheads="1"/>
          </p:cNvSpPr>
          <p:nvPr>
            <p:ph type="ctrTitle"/>
          </p:nvPr>
        </p:nvSpPr>
        <p:spPr/>
        <p:txBody>
          <a:bodyPr/>
          <a:lstStyle/>
          <a:p>
            <a:r>
              <a:rPr lang="en-US"/>
              <a:t>3v</a:t>
            </a: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6852" name="Group 36"/>
          <p:cNvGraphicFramePr>
            <a:graphicFrameLocks noGrp="1"/>
          </p:cNvGraphicFramePr>
          <p:nvPr/>
        </p:nvGraphicFramePr>
        <p:xfrm>
          <a:off x="107950" y="44450"/>
          <a:ext cx="9001125"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مرثا فكانت مرتبكةً فى قضاء خِدم كثيرةٍ. فقامت وقالت: " ياربُّ، أمَا يُعنِيك أمري بأن أُختى قد تركتنى أخدم وحدي؟ فقُل لها أن تُساعدني!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Marthe s'affairait à un service compliqué. Elle survint et dit: "Seigneur, cela ne te fait rien que ma soeur m'ait laissée seule à faire le service? Dis-lui donc de m'aider."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Martha was distracted with much serving, and she approached Him and said, Lord, do You not care that my sister has left me to serve alone? Therefore tell her to help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7864" name="Group 24"/>
          <p:cNvGraphicFramePr>
            <a:graphicFrameLocks noGrp="1"/>
          </p:cNvGraphicFramePr>
          <p:nvPr/>
        </p:nvGraphicFramePr>
        <p:xfrm>
          <a:off x="107950" y="44450"/>
          <a:ext cx="9001125" cy="5925312"/>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فأجاب يســوع وقال لها: " مرثا مرثا، أنتِ تهتمِّين وتضطربين لأجل أمور كثيرةٍ، ولكنَّ الحاجة إلى واحدٍ. وأمَّا مريم فاختارت لها النَّصيب الصَّالحَ الذي لن يُنزع منها إلى الأبدِ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 Seigneur lui répondit: "Marthe, Marthe, tu t'inquiètes et t'agites pour bien des choses. 42 Une seule est nécessaire. C'est bien Marie qui a choisi la meilleure part; elle ne lui sera pas enlevée."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Jesus answered and said to her, Martha, Martha, you are worried and troubled about many things. 42 But one thing is needed, and Mary has chosen that good part, which will not be taken away from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786454"/>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5488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9922" name="Group 34"/>
          <p:cNvGraphicFramePr>
            <a:graphicFrameLocks noGrp="1"/>
          </p:cNvGraphicFramePr>
          <p:nvPr/>
        </p:nvGraphicFramePr>
        <p:xfrm>
          <a:off x="107950" y="44450"/>
          <a:ext cx="9001125" cy="646538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48:8, 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كَمِثل ما سمعناه كذلِكَ رأينا فى مدينةِ ربِّ القوَّاتِ فى مدينةِ إلهنا. عظيمٌ هو الربُّ ومُسبَّحٌ جدّاً. فى مدينةِ إلهنا على جبلِهِ المُقدَّس.</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a:t>
                      </a:r>
                      <a:r>
                        <a:rPr kumimoji="0" lang="fr-FR" sz="2800" b="0" i="0" u="none" strike="noStrike" cap="none" normalizeH="0" baseline="0" dirty="0">
                          <a:ln>
                            <a:noFill/>
                          </a:ln>
                          <a:solidFill>
                            <a:schemeClr val="bg1"/>
                          </a:solidFill>
                          <a:effectLst/>
                          <a:latin typeface="Arial" charset="0"/>
                          <a:cs typeface="Arial" charset="0"/>
                        </a:rPr>
                        <a:t>Ce que nous avions entendu dire, nous l'avons vu dans la ville du Seigneur, le tout-puissant.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Il est grand, le Seigneur, il est comblé de louanges, dans la ville de notre Dieu, sa montagne sainte,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48:8,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As we have heard, So we have seen In the city of the Lord of hosts, In the city of our God:</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1Great is the Lord, and greatly to be praised In the city of our God, In His holy mountain.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49923" name="Rectangle 35"/>
          <p:cNvSpPr>
            <a:spLocks noGrp="1" noChangeArrowheads="1"/>
          </p:cNvSpPr>
          <p:nvPr>
            <p:ph type="ctrTitle"/>
          </p:nvPr>
        </p:nvSpPr>
        <p:spPr/>
        <p:txBody>
          <a:bodyPr/>
          <a:lstStyle/>
          <a:p>
            <a:r>
              <a:rPr lang="en-US"/>
              <a:t>3pm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0960" name="Group 48"/>
          <p:cNvGraphicFramePr>
            <a:graphicFrameLocks noGrp="1"/>
          </p:cNvGraphicFramePr>
          <p:nvPr/>
        </p:nvGraphicFramePr>
        <p:xfrm>
          <a:off x="34925" y="-26988"/>
          <a:ext cx="9145588" cy="679399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12:35-50</a:t>
                      </a:r>
                      <a:endParaRPr kumimoji="0" lang="fr-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الرَّجُل الصَّالح من كنزه الصَّالح يُخرج الصَّلاح. والرَّجل الشِّرِّير من كنزه الشِّرِّير يخرج الشُّرور. ولكن أقول لكم: " إن كلَّ كلمةٍ باطلةٍ يقولها النَّاس سوف يُعطُون جواباً عنها فى يوم الدِّين.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12:35 - 50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L'homme bon, de son bon trésor, retire de bonnes choses; l'homme mauvais, de son mauvais trésor, retire de mauvaises choses. 36 Or, je vous le dis: les hommes rendront compte au jour du jugement de toute parole sans portée qu'ils auront proférée.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12:35-50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 good man out of the good treasure of his heart brings forth good things, and an evil man out of the evil treasure brings forth evil things. 36 But I say to you that for every idle word men may speak, they will give account of it in the day of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0961" name="Rectangle 49"/>
          <p:cNvSpPr>
            <a:spLocks noGrp="1" noChangeArrowheads="1"/>
          </p:cNvSpPr>
          <p:nvPr>
            <p:ph type="ctrTitle"/>
          </p:nvPr>
        </p:nvSpPr>
        <p:spPr/>
        <p:txBody>
          <a:bodyPr/>
          <a:lstStyle/>
          <a:p>
            <a:r>
              <a:rPr lang="en-US"/>
              <a:t>3m</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1967" name="Group 31"/>
          <p:cNvGraphicFramePr>
            <a:graphicFrameLocks noGrp="1"/>
          </p:cNvGraphicFramePr>
          <p:nvPr/>
        </p:nvGraphicFramePr>
        <p:xfrm>
          <a:off x="34925" y="44450"/>
          <a:ext cx="907415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من كلامك تتبرَّر ومن كلامك يُحكم عليك ". حينئذٍ أجابه قومُ من الكتبة والفرِّيسيِّين قائلين: " أيُّها المُعلِّم، نُريد أن نرى منك آيةً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Car c'est d'après tes paroles que tu seras justifié, et c'est d'après tes paroles que tu seras condamné. 38 Alors quelques scribes et Pharisiens prirent la parole: "Maître, nous voudrions que tu nous fasses voir un signe."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For by your words you will be justified, and by your words you will be condemned. 38 Then some of the scribes and Pharisees answered, saying, Teacher, we want to see a sign from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4730" name="Group 26"/>
          <p:cNvGraphicFramePr>
            <a:graphicFrameLocks noGrp="1"/>
          </p:cNvGraphicFramePr>
          <p:nvPr/>
        </p:nvGraphicFramePr>
        <p:xfrm>
          <a:off x="34925" y="44450"/>
          <a:ext cx="9074150" cy="59131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فأجاب وقال لهم: " الجيل الشِّرِّير والفاسق يطلب آيةً، ولن تُعطَى له آيةٌ إلا آية يونان النَّبيِّ. لأنَّه كما كان يونان فى بطن الحوت ثلاثة أيَّام وثلاثة ليال،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 leur répondit: "Génération mauvaise et adultère qui réclame un signe! En fait de signe, il ne lui en sera pas donné d'autre que le signe du prophète Jonas. 40 Car tout comme Jonas fut dans le ventre du monstre marin trois jours et trois nuits,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He answered and said to them, An evil and adulterous generation seeks after a sign, and no sign will be given to it except the sign of the prophet Jonah. 40 For as Jonah was three days and three nights in the belly of the great fish,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5766" name="Group 38"/>
          <p:cNvGraphicFramePr>
            <a:graphicFrameLocks noGrp="1"/>
          </p:cNvGraphicFramePr>
          <p:nvPr/>
        </p:nvGraphicFramePr>
        <p:xfrm>
          <a:off x="34925" y="115888"/>
          <a:ext cx="9001125"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يكون ابن الإنسان فى قلب الأرض ثلاثة أيَّـام وثلاثة ليـال.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رجـال نينـوى سيقومـون في الدِّيـن مع هـذا الجيــل ويدينونه، لأنَّهم تابوا بإنذار يونان، وهوذا أفضل من يونان ههنا!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le Fils de l'homme sera dans le sein de la terre trois jours et trois nuits.41 Lors du jugement, les hommes de Ninive se lèveront avec cette génération et ils la condamneront, car ils se sont convertis à la prédication de Jonas; eh bien! ici il y a plus que Jonas.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will the Son of Man be three days and three nights in the heart of the earth. 41 The men of Nineveh will rise up in the judgment with this generation and condemn it, because they repented at the preaching of Jonah; and indeed a greater than Jonah is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6772" name="Group 20"/>
          <p:cNvGraphicFramePr>
            <a:graphicFrameLocks noGrp="1"/>
          </p:cNvGraphicFramePr>
          <p:nvPr/>
        </p:nvGraphicFramePr>
        <p:xfrm>
          <a:off x="34925" y="115888"/>
          <a:ext cx="9074150" cy="56911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ملكة التَّيمن ستقوم فى الدِّين مع هذا الجيل وتدِينه، لأنها أتت من أقاصي الأرض لتسمع حكمة سُليمانَ. وهوذا أعظم من سُليمانَ ههنا!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Lors du jugement, la reine du Midi se lèvera avec cette génération et elle la condamnera, car elle est venue du bout du monde pour écouter la sagesse de Salomon; eh bien! ici il y a plus que Salomon.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The queen of the South will rise up in the judgment with this generation and condemn it, for she came from the ends of the earth to hear the wisdom of Solomon; and indeed a greater than Solomon is 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7802" name="Group 26"/>
          <p:cNvGraphicFramePr>
            <a:graphicFrameLocks noGrp="1"/>
          </p:cNvGraphicFramePr>
          <p:nvPr/>
        </p:nvGraphicFramePr>
        <p:xfrm>
          <a:off x="34925" y="44450"/>
          <a:ext cx="907415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خرج الرُّوح النَّجس من الإنسان يمضي إلى أماكن ليس فيها ماءٌ يطلب راحةً فلا يجد. حينئذٍ يقول: أرجع إلى بيتي الذي خرجت منه. فيأتى ويجده فارغاً مكنوساً مُزيَّناً.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Lorsque l'esprit impur est sorti d'un homme, il parcourt les régions arides en quête de repos, mais il n'en trouve pas. 44 Alors il se dit: "Je vais retourner dans mon logis, d'où je suis sorti." A son arrivée, il le trouve inoccupé, balayé, mis en ordre.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When an unclean spirit goes out of a man, he goes through dry places, seeking rest, and finds none. 44 Then he says, `I will return to my house from which I came.' And when he comes, he finds it empty, swept, and put in order.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8832" name="Group 3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فيمضي حينئذٍ ويأخذ معه سبعة أرواح أُخر أشرَّ منه، فيأتى ويسكن هناك، فتصير أواخر ذلك الإنسان أشرَّ من أوائلهِ.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45 Alors il va prendre avec lui sept autres esprits plus mauvais que lui, ils y entrent et s'y installent. Et le dernier état de cet homme devient pire que le premier.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Then he goes and takes with him seven other spirits more wicked than himself, and they enter and dwell there; and the last state of that man is worse than the first.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0868" name="Group 20"/>
          <p:cNvGraphicFramePr>
            <a:graphicFrameLocks noGrp="1"/>
          </p:cNvGraphicFramePr>
          <p:nvPr/>
        </p:nvGraphicFramePr>
        <p:xfrm>
          <a:off x="34925" y="115888"/>
          <a:ext cx="9074150" cy="5546726"/>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يكون أيضاً لهذا الجيل الشرِّير. وفيما هو يُخاطِب الجموع إذا أُمُّه وإخوته قد وقفوا خارجاً طالبين أن يُكلِّموه.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Comme il parlait encore aux foules, voici que sa mère et ses frères se tenaient dehors, cherchant à lui parler.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shall it also be with this wicked generation. 46 While He was still talking to the multitudes, behold, His mother and brothers stood outside, seeking to speak with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9853" name="Group 29"/>
          <p:cNvGraphicFramePr>
            <a:graphicFrameLocks noGrp="1"/>
          </p:cNvGraphicFramePr>
          <p:nvPr/>
        </p:nvGraphicFramePr>
        <p:xfrm>
          <a:off x="34925" y="115888"/>
          <a:ext cx="9001125" cy="6122988"/>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 مِن التَّلاميذ: " هوذا أُمُّك وإخوتكَ واقفون خارجاً يطلبون أن يتكلَّموا معك ". أمَّا هو فأجاب وقال للقائل له: " مَن هيَ أُمِّي ومَن هم إخوتي؟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Quelqu'un lui dit: "Voici que ta mère et tes frères se tiennent dehors: ils cherchent à te parler." 48 A celui qui venait de lui parler, Jésus répondit: "Qui est ma mère et qui sont mes frères?"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Then one said to Him, Look, Your mother and Your brothers are standing outside, seeking to speak with You. 48 But He answered and said to the one who told Him, Who is My mother and who are My brothers?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6062" name="Group 30"/>
          <p:cNvGraphicFramePr>
            <a:graphicFrameLocks noGrp="1"/>
          </p:cNvGraphicFramePr>
          <p:nvPr/>
        </p:nvGraphicFramePr>
        <p:xfrm>
          <a:off x="107950" y="44450"/>
          <a:ext cx="9001125" cy="5828602"/>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مدَّ يده نحو تلاميذِهِ وقال: " ها أُمِّي وإخوتي. لأن كلَّ مَن يصنع إرادة أبي الذى فى السَّمواتِ هو أخي وأختي وأُمِّي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Montrant de la main ses disciples, il dit: "Voici ma mère et mes frères; 50 quiconque fait la volonté de mon Père qui est aux cieux, c'est lui mon frère, ma soeur, ma mère."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And He stretched out His hand toward His disciples and said, Here are My mother and My brothers! 50 For whoever does the will of My Father in heaven is My brother and sister and mother.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643578"/>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705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55705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55706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55706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9144" name="Group 40"/>
          <p:cNvGraphicFramePr>
            <a:graphicFrameLocks noGrp="1"/>
          </p:cNvGraphicFramePr>
          <p:nvPr/>
        </p:nvGraphicFramePr>
        <p:xfrm>
          <a:off x="34925" y="44450"/>
          <a:ext cx="9074150" cy="658800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بولس الرسول الأولى إلى أهل </a:t>
                      </a:r>
                      <a:r>
                        <a:rPr kumimoji="0" lang="ar-EG" sz="3200" b="0" i="0" u="sng" strike="noStrike" cap="none" normalizeH="0" baseline="0">
                          <a:ln>
                            <a:noFill/>
                          </a:ln>
                          <a:solidFill>
                            <a:srgbClr val="FF9900"/>
                          </a:solidFill>
                          <a:effectLst/>
                          <a:latin typeface="Arial" charset="0"/>
                          <a:cs typeface="Arial" charset="0"/>
                        </a:rPr>
                        <a:t>عبرانين( </a:t>
                      </a:r>
                      <a:r>
                        <a:rPr kumimoji="0" lang="fr-FR" sz="3200" b="0" i="0" u="sng" strike="noStrike" cap="none" normalizeH="0" baseline="0">
                          <a:ln>
                            <a:noFill/>
                          </a:ln>
                          <a:solidFill>
                            <a:srgbClr val="FF9900"/>
                          </a:solidFill>
                          <a:effectLst/>
                          <a:latin typeface="Arial" charset="0"/>
                          <a:cs typeface="Arial" charset="0"/>
                        </a:rPr>
                        <a:t>9 : 1 – 12</a:t>
                      </a:r>
                      <a:r>
                        <a:rPr kumimoji="0" lang="ar-EG" sz="3200" b="0" i="0" u="sng" strike="noStrike" cap="none" normalizeH="0" baseline="0">
                          <a:ln>
                            <a:noFill/>
                          </a:ln>
                          <a:solidFill>
                            <a:srgbClr val="FF9900"/>
                          </a:solidFill>
                          <a:effectLst/>
                          <a:latin typeface="Arial" charset="0"/>
                          <a:cs typeface="Arial" charset="0"/>
                        </a:rPr>
                        <a:t> )</a:t>
                      </a:r>
                      <a:endParaRPr kumimoji="0" lang="fr-FR"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فأمَّا القُبة الأولى فكان فيها وصايا الخدمة وقدسٌ مزينٌ، لأن القبة الأولى وُضِعت وهى التى كانت فيها المنارة، والمائدة، وخبز التَّقدِمةِ. وتُدعَى القُدس.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9 : 1 - 12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La première alliance avait donc un rituel pour le culte et un temple terrestre. </a:t>
                      </a:r>
                      <a:r>
                        <a:rPr kumimoji="0" lang="ar-EG" sz="2800" b="0" i="0" u="none" strike="noStrike" cap="none" normalizeH="0" baseline="0">
                          <a:ln>
                            <a:noFill/>
                          </a:ln>
                          <a:solidFill>
                            <a:schemeClr val="bg1"/>
                          </a:solidFill>
                          <a:effectLst/>
                          <a:latin typeface="Arial" charset="0"/>
                          <a:cs typeface="Arial" charset="0"/>
                        </a:rPr>
                        <a:t>2</a:t>
                      </a:r>
                      <a:r>
                        <a:rPr kumimoji="0" lang="fr-FR" sz="2800" b="0" i="0" u="none" strike="noStrike" cap="none" normalizeH="0" baseline="0">
                          <a:ln>
                            <a:noFill/>
                          </a:ln>
                          <a:solidFill>
                            <a:schemeClr val="bg1"/>
                          </a:solidFill>
                          <a:effectLst/>
                          <a:latin typeface="Arial" charset="0"/>
                          <a:cs typeface="Arial" charset="0"/>
                        </a:rPr>
                        <a:t> En effet, une tente fut installée, une première tente appelée le Saint, où étaient le chandelier, la table et les pains d'offrande.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9:1-12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indeed, even the first covenant had ordinances of divine service and the earthly sanctuary. 2 For a tabernacle was prepared: the first part, in which was the lampstand, the table, and the showbread, which is called the sanctuary;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59145" name="Rectangle 41"/>
          <p:cNvSpPr>
            <a:spLocks noGrp="1" noChangeArrowheads="1"/>
          </p:cNvSpPr>
          <p:nvPr>
            <p:ph type="ctrTitle"/>
          </p:nvPr>
        </p:nvSpPr>
        <p:spPr/>
        <p:txBody>
          <a:bodyPr/>
          <a:lstStyle/>
          <a:p>
            <a:r>
              <a:rPr lang="en-US"/>
              <a:t>3p</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0159" name="Group 31"/>
          <p:cNvGraphicFramePr>
            <a:graphicFrameLocks noGrp="1"/>
          </p:cNvGraphicFramePr>
          <p:nvPr/>
        </p:nvGraphicFramePr>
        <p:xfrm>
          <a:off x="34925" y="44450"/>
          <a:ext cx="9074150" cy="690067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الحجاب الثَّاني القُبة التى تُدعَى " قُدس الأقداس " وكان فيها مِبخرةٌ من ذهبٍ، وتابوتُ العهـدِ المُصفَّح بالذَّهبِ من كلِّ جانبٍ، وكان فيها قِسطُ الذَّهب الذي فيه المنُّ، وعصاة هارون التى أفرخت، ولوحا العهدِ.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Puis, derrière le second voile, se trouvait une tente, appelée Saint des Saints, 4 avec un brûle-parfum en or et l'arche de l'alliance toute recouverte d'or; dans celle-ci un vase d'or qui contenait la manne, le bâton d'Aaron qui avait fleuri et les tables de l'alliance.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behind the second veil, the part of the tabernacle which is called the Holiest of All, 4 which had the golden censer and the ark of the covenant overlaid on all sides with gold, in which were the golden pot that had the manna, Aaron's rod that budded, and the tablets of the covenant;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1898" name="Group 26"/>
          <p:cNvGraphicFramePr>
            <a:graphicFrameLocks noGrp="1"/>
          </p:cNvGraphicFramePr>
          <p:nvPr/>
        </p:nvGraphicFramePr>
        <p:xfrm>
          <a:off x="34925" y="44450"/>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وفوقها كان كاروبيم المجد مُظلِّلةٌ موضع الاستغفار. هذه التي ليس لنا أن نتكلَّم عنها بالتَّفصيل. فهذه لمَّا تُصنع هكذا، يدخل الكهنة إلى القبة الأولى فى كل حين لإتمام الخدمة.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Au-dessus de l'arche, les chérubins de gloire couvraient de leur ombre le propitiatoire. Mais il n'y a pas lieu d'entrer ici dans les détails. 6 L'ensemble étant ainsi installé, les prêtres, pour accomplir leur service, rentrent en tout temps dans la première 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above it were the cherubim of glory overshadowing the mercy seat. Of these things we cannot now speak in detail. 6 Now when these things had been thus prepared, the priests always went into the first part of the tabernacle, performing the services.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2924" name="Group 28"/>
          <p:cNvGraphicFramePr>
            <a:graphicFrameLocks noGrp="1"/>
          </p:cNvGraphicFramePr>
          <p:nvPr/>
        </p:nvGraphicFramePr>
        <p:xfrm>
          <a:off x="34925"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القبة الثَّانية فيدخلها رئيس الأحبار وحـده مـرَّة فى كـلِّ سـنةٍ، وليـس بغيـر دم الـذي كان يُقدِّمه عن نفسه وعن جهالات الشَّعبِ،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dans la seconde, une seule fois par an, seul entre le grand prêtre, et encore, ce n'est pas sans offrir du sang pour ses manquements et pour ceux du peuple.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into the second part the high priest went alone once a year, not without blood, which he offered for himself and for the people's sins committed in ignorance;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9951" name="Group 15"/>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يُظهره الرُّوح القدس أن طريق الأقداس لم يُظهَر بعدُ، ما دامت القُبة الأولى قائمةٌ،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8 Le Saint Esprit a voulu montrer ainsi que le chemin du sanctuaire n'est pas encore manifesté, tant que subsiste la première tente.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the Holy Spirit indicating this, that the way into the Holiest of All was not yet made manifest while the first tabernacle was still standing.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3946" name="Group 26"/>
          <p:cNvGraphicFramePr>
            <a:graphicFrameLocks noGrp="1"/>
          </p:cNvGraphicFramePr>
          <p:nvPr/>
        </p:nvGraphicFramePr>
        <p:xfrm>
          <a:off x="34925" y="-269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التي هى رمزُ هذا الزمان الحاضر، الذى فيه كانوا يرفعون القرابين والذَّبائح، التي لا يمكنها بالنيَّة أن تُكمِّل من يخدم، إلا بالمطعم فقط والمشرب وغسلاتٍ مختلفةٍ التي هى فرائض جسديَّةٍ،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C'est là un symbole pour le temps présent: des offrandes et des sacrifices y sont offerts, incapables de mener à l'accomplissement, en sa conscience, celui qui rend le culte.10 Fondés sur des aliments, des boissons et des ablutions diverses, ce ne sont que rites humains,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It was symbolic for the present time in which both gifts and sacrifices are offered which cannot make him who performed the service perfect in regard to the conscience-10 concerned only with foods and drinks, various washings,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4982" name="Group 38"/>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وُضِعت إلى زمان التقويم. وأمَّا المسيح فهو قد جاء رئيس كهنةٍ للخيرات العتيدةِ، فبالمسكن الأعظم والأكمل، غير المصنوع بيدٍ، أي الذى ليس من هذه الخليقة،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admis jusqu'au temps du relèvement.11 Mais Christ est survenu, grand prêtre des biens à venir. C'est par une tente plus grande et plus parfaite, qui n'est pas oeuvre des mains - c'est-à-dire qui n'appartient pas à cette création-ci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fleshly ordinances imposed until the time of reformation. 11 But Christ came as High Priest of the good things to come, with the greater and more perfect tabernacle not made with hands, that is, not of this creation.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982" name="Group 14"/>
          <p:cNvGraphicFramePr>
            <a:graphicFrameLocks noGrp="1"/>
          </p:cNvGraphicFramePr>
          <p:nvPr/>
        </p:nvGraphicFramePr>
        <p:xfrm>
          <a:off x="34925" y="115888"/>
          <a:ext cx="9074150" cy="569118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بدم تيوس وعجول، بل بدمه بنفسه، دخل الأقداس مرَّةً واحدةً فوَجَدَ فداءً أبديّاً.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par le sang, non pas des boucs et des veaux, mais par son propre sang, qu'il est entré une fois pour toutes dans le sanctuaire et qu'il a obtenu une libération définitive.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Not with the blood of goats and calves, but with His own blood He entered the Most Holy Place once for all, having obtained eternal redemption.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422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5642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56422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6312" name="Group 40"/>
          <p:cNvGraphicFramePr>
            <a:graphicFrameLocks noGrp="1"/>
          </p:cNvGraphicFramePr>
          <p:nvPr/>
        </p:nvGraphicFramePr>
        <p:xfrm>
          <a:off x="34925" y="44450"/>
          <a:ext cx="9074150" cy="658368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يوحنا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1L'Ancien, à la Dame élue et à ses enfants, que j'aime dans la lumière de la vérité - non pas moi seulement, mais encore tous ceux qui possèdent la connaissance de la vérité, 2 en vertu de la vérité qui demeure en nous et sera avec nous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 To the elect lady and her children, whom I love in truth, and not only I, but also all those who have known the truth, 2 because of the truth which abides in us and will be with us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66313" name="Rectangle 41"/>
          <p:cNvSpPr>
            <a:spLocks noGrp="1" noChangeArrowheads="1"/>
          </p:cNvSpPr>
          <p:nvPr>
            <p:ph type="ctrTitle"/>
          </p:nvPr>
        </p:nvSpPr>
        <p:spPr/>
        <p:txBody>
          <a:bodyPr/>
          <a:lstStyle/>
          <a:p>
            <a:r>
              <a:rPr lang="en-US"/>
              <a:t>3c</a:t>
            </a: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67320" name="Group 24"/>
          <p:cNvGraphicFramePr>
            <a:graphicFrameLocks noGrp="1"/>
          </p:cNvGraphicFramePr>
          <p:nvPr/>
        </p:nvGraphicFramePr>
        <p:xfrm>
          <a:off x="34925" y="44450"/>
          <a:ext cx="9074150" cy="679640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سالكين فى الحقِّ، كما أخذنا وصيَّة من الآبِ.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avec nous seront grâce, miséricorde, paix, qui nous viennent de Dieu le Père, et de Jésus Christ, le Fils du Père, dans la vérité et l'amour.4 J'ai éprouvé une très grande joie à trouver de tes enfants qui marchent dans la voie de la vérité, selon le commandement que nous avons reçu du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7021" name="Group 29"/>
          <p:cNvGraphicFramePr>
            <a:graphicFrameLocks noGrp="1"/>
          </p:cNvGraphicFramePr>
          <p:nvPr/>
        </p:nvGraphicFramePr>
        <p:xfrm>
          <a:off x="34925" y="115888"/>
          <a:ext cx="9074150" cy="55451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التى كانت عندنا من البدء: أن نحبَّ بعضنا بعضاً.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Dame, je te le demande - je ne t'écris pas là un commandement nouveau, mais celui que nous avons depuis le commencement -, aimons-nous les uns les autres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1109" name="Group 21"/>
          <p:cNvGraphicFramePr>
            <a:graphicFrameLocks noGrp="1"/>
          </p:cNvGraphicFramePr>
          <p:nvPr/>
        </p:nvGraphicFramePr>
        <p:xfrm>
          <a:off x="34925" y="115888"/>
          <a:ext cx="9074150" cy="554513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هى المحبَّة، أن نسلكَ بحسبِ وصاياه. هذه هيَ الوصيَّة، كما سَمِعتم من البدء أن تسلكوا فيها.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voici ce qu'est l'amour: que nous marchions dans la voie de ses commandements. Tel est le commandement que vous avez entendu depuis le commencement, pour que vous marchiez dans cette voie.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This is love, that we walk according to His commandments. This is the commandment, that as you have heard from the beginning, you should walk in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8045" name="Group 29"/>
          <p:cNvGraphicFramePr>
            <a:graphicFrameLocks noGrp="1"/>
          </p:cNvGraphicFramePr>
          <p:nvPr/>
        </p:nvGraphicFramePr>
        <p:xfrm>
          <a:off x="34925" y="115888"/>
          <a:ext cx="9074150" cy="676656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قد جاء إلى العالم مُضِلُّونَ كثيرون، الذين لا يعترفون أن يسوع المسيح قد جاء فى الجسد. هذا هو المُضِلُّ. والضِّـدُّ للمسيح. فانظروا إلى أنفُسِكـم لئلاَّ تفقـِدوا مـا عمـلتموه، بل تنالوا أجـراً تـامـاً.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de nombreux séducteurs se sont répandus dans le monde: ils ne professent pas la foi à la venue de Jésus Christ dans la chair. Le voilà, le séducteur et l'antéchrist! 8 Prenez garde à vous-mêmes, afin de ne pas perdre le fruit de vos oeuvres, mais de recevoir pleine récompense.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For many deceivers have gone out into the world who do not confess Jesus Christ as coming in the flesh. This is a deceiver and an antichrist. 8 Look to yourselves, that we do not lose those things we worked for, but that we may receive a full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9068" name="Group 28"/>
          <p:cNvGraphicFramePr>
            <a:graphicFrameLocks noGrp="1"/>
          </p:cNvGraphicFramePr>
          <p:nvPr/>
        </p:nvGraphicFramePr>
        <p:xfrm>
          <a:off x="34925" y="44450"/>
          <a:ext cx="9074150" cy="644112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من يتعـدَّى ولا يثبت فى تعليم المسيح فليس له إلهٌ. ومَن يثبُت فى تعليم المسيح فهذا له الآبُ والابنُ. ومَن يأتيكم، ولا يجيء بهذا التَّعليم، فلا تقبلوه في البيت، ولا تقولوا له سلامٌ.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Quiconque va trop avant et ne demeure pas dans la doctrine du Christ, n'a pas Dieu. Celui qui demeure dans la doctrine, il a, lui, et le Père et le Fils.10 Si quelqu'un vient à vous sans être porteur de cette doctrine, ne l'accueillez pas chez vous et ne lui souhaitez pas la bienvenue.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Whoever transgresses and does not abide in the doctrine of Christ does not have God. He who abides in the doctrine of Christ has both the Father and the Son. 10 If anyone comes to you and does not bring this doctrine, do not receive him into your house nor greet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0106" name="Group 42"/>
          <p:cNvGraphicFramePr>
            <a:graphicFrameLocks noGrp="1"/>
          </p:cNvGraphicFramePr>
          <p:nvPr/>
        </p:nvGraphicFramePr>
        <p:xfrm>
          <a:off x="34925" y="44450"/>
          <a:ext cx="9074150" cy="6900672"/>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يقول له سلامٌ فهو شريكٌ له فى أعمالهِ الشريرةِ. 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Qui lui souhaite la bienvenue communie à ses oeuvres mauvaises.12 J'ai bien des choses à vous écrire, pourtant je n'ai pas voulu le faire avec du papier et de l'encre. Car j'espère me rendre chez vous et vous parler de vive voix, afin que notre joie soit complète.13  Te saluent les enfants de ta Soeur l'élue.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he who greets him shares in his evil deeds. 12 Having many things to write to you, I did not wish to do so with paper and ink; but I hope to come to you and speak face to face, that our joy may be full. 13 The children of your elect sister greet you.</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037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5713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57139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57139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75" name="Group 35"/>
          <p:cNvGraphicFramePr>
            <a:graphicFrameLocks noGrp="1"/>
          </p:cNvGraphicFramePr>
          <p:nvPr/>
        </p:nvGraphicFramePr>
        <p:xfrm>
          <a:off x="34925" y="44450"/>
          <a:ext cx="9074150" cy="664921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 : 1 - 14</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الأول أنشأته يا ثاوفيلس، عن جميع ما ابتدأ يسوع يفعله ويعلِّم به، إلى اليوم الذى فيه صَعِدَ إلى السَّماء، بعدما أوصى بالرُّوح القدس الرُّسل الذين اختارهم.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600" b="0" i="0" u="sng" strike="noStrike" cap="none" normalizeH="0" baseline="0">
                          <a:ln>
                            <a:noFill/>
                          </a:ln>
                          <a:solidFill>
                            <a:srgbClr val="FF9900"/>
                          </a:solidFill>
                          <a:effectLst/>
                          <a:latin typeface="Arial" charset="0"/>
                          <a:cs typeface="Arial" charset="0"/>
                        </a:rPr>
                        <a:t>Actes 1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1J'avais consacré mon premier livre, Théophile, à tout ce que Jésus avait fait et enseigné, 2 depuis le commencement jusqu'au jour où, après avoir donné, dans l'Esprit Saint, ses instructions aux apôtres qu'il avait choisis,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former account I made, O Theophilus, of all that Jesus began both to do and teach, 2 until the day in which He was taken up, after He through the Holy Spirit had given commandments to the apostles whom He had chosen,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3476" name="Rectangle 36"/>
          <p:cNvSpPr>
            <a:spLocks noGrp="1" noChangeArrowheads="1"/>
          </p:cNvSpPr>
          <p:nvPr>
            <p:ph type="ctrTitle"/>
          </p:nvPr>
        </p:nvSpPr>
        <p:spPr/>
        <p:txBody>
          <a:bodyPr/>
          <a:lstStyle/>
          <a:p>
            <a:r>
              <a:rPr lang="en-US"/>
              <a:t>3a</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4484" name="Group 20"/>
          <p:cNvGraphicFramePr>
            <a:graphicFrameLocks noGrp="1"/>
          </p:cNvGraphicFramePr>
          <p:nvPr/>
        </p:nvGraphicFramePr>
        <p:xfrm>
          <a:off x="34925" y="44450"/>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ظهر لهم حيّاً بعد ما تألَّم بآياتٍ كثيرةٍ، وهو يظهر لهم أربعين يوماً، ويتكلَّم عن ملكوت اللهِ.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fut enlevé. C'est à eux qu'il s'était présenté vivant après sa Passion: ils en avaient eu plus d'une preuve alors que, pendant quarante jours, il s'est fait voir d'eux et les avait entretenus du Règne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2136" name="Group 24"/>
          <p:cNvGraphicFramePr>
            <a:graphicFrameLocks noGrp="1"/>
          </p:cNvGraphicFramePr>
          <p:nvPr/>
        </p:nvGraphicFramePr>
        <p:xfrm>
          <a:off x="34925" y="44450"/>
          <a:ext cx="9074150" cy="679640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يأكل معهم أوصاهم أن لا يُفارقوا أورشليم، بل ينتظروا "موعد الآب الذى سمعتموه منِّي، لأن يوحنَّا عمَّد بالماء، وأمَّا أنتم فستُعَمَّدُونَ بالرُّوح القدس، وقد كان هذا ليس بعد أيام كثيرةٍ".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Au cours d'un repas avec eux, il leur recommanda de ne pas quitter Jérusalem, mais d'y attendre la promesse du Père, "celle, dit-il, que vous avez entendue de ma bouche: 5 Jean a bien donné le baptême d'eau, mais vous, c'est dans l'Esprit Saint que vous serez baptisés d'ici quelques 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5 for John truly baptized with water, but you shall be baptized with the Holy Spirit not many days from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3159" name="Group 23"/>
          <p:cNvGraphicFramePr>
            <a:graphicFrameLocks noGrp="1"/>
          </p:cNvGraphicFramePr>
          <p:nvPr/>
        </p:nvGraphicFramePr>
        <p:xfrm>
          <a:off x="34925" y="44450"/>
          <a:ext cx="9074150" cy="594296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هم لما اجتمعوا كانوا يسألونه قائلين:" ياربُّ، هل فى هذا الزمن تردُّ المُلكَ إلى إسرائيل؟ " فقال لهم: " ليس لكم أن تعرفوا الأزمنةَ والأوقاتِ التى جعلها الآبُ تحت سلطانهِ،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étaient donc réunis et lui avaient posé cette question: "Seigneur, est-ce maintenant le temps où tu vas rétablir le Royaume pour Israël? 7  Il leur dit: "Vous n'avez pas à connaître les temps et les moments que le Père a fixés de sa propre autorité;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when they had come together, they asked Him, saying, Lord, will You at this time restore the kingdom to Israel? 7 And He said to them, It is not for you to know times or seasons which the Father has put in His own authority.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4182" name="Group 22"/>
          <p:cNvGraphicFramePr>
            <a:graphicFrameLocks noGrp="1"/>
          </p:cNvGraphicFramePr>
          <p:nvPr/>
        </p:nvGraphicFramePr>
        <p:xfrm>
          <a:off x="34925" y="44450"/>
          <a:ext cx="9074150" cy="679640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ولكنَّكم ستنالون قوَّةً مَتَى حلَّ الرُّوح القدس عليكم، وتكونون لي شهوداً فى أورشليم وفي كلِّ اليهوديَّة والسَّامرة وإلى أقصى الأرضِ ". ولمَّا قال هذا ارتفع وهم ينظرون. وأخذته سحابةٌ عـن أعينهم.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vous allez recevoir une puissance, celle du Saint Esprit qui viendra sur vous; vous serez alors mes témoins à Jérusalem, dans toute la Judée et la Samarie, et jusqu'aux extrémités de la terre. 9 A ces mots, sous leurs yeux, il s'éleva et une nuée vint le soustraire à leurs regards.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you shall receive power when the Holy Spirit has come upon you; and you shall be witnesses to Me in Jerusalem, and in all Judea and Samaria, and to the end of the earth. 9 Now when He had spoken these things, while they watched, He was taken up, and a cloud received Him out of their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216" name="Group 32"/>
          <p:cNvGraphicFramePr>
            <a:graphicFrameLocks noGrp="1"/>
          </p:cNvGraphicFramePr>
          <p:nvPr/>
        </p:nvGraphicFramePr>
        <p:xfrm>
          <a:off x="34925" y="44450"/>
          <a:ext cx="9001125" cy="580421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هـم يشخصون وهو صاعدٌ إلى السَّماء، إذا رجلان قد وقفا بهم بلباس أبيضَ، وقالا: " أيُّها الرِّجال الجليليُّون، ما بالكم واقفين تنظرون إلى السَّماء؟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ils fixaient encore le ciel où Jésus s'en allait, voici que deux hommes en vêtements blancs se trouvèrent à leur côté et 11 leur dirent: "Gens de Galilée, pourquoi restez-vous là à regarder vers le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while they looked steadfastly toward heaven as He went up, behold, two men stood by them in white apparel, 11 who also said, Men of Galilee, why do you stand gazing up into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8270" name="Group 14"/>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يسوع هذا الذى صعدَ إلى السَّماء عنكم هكذا يأتي كما رأيتموه مُنطلقاً إلى السَّماء ".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Jésus qui vous a été enlevé pour le ciel viendra de la même manière que vous l'avez vu s'en aller vers le ciel."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same Jesus, who was taken up from you into heaven, will so come in like manner as you saw Him go into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238" name="Group 30"/>
          <p:cNvGraphicFramePr>
            <a:graphicFrameLocks noGrp="1"/>
          </p:cNvGraphicFramePr>
          <p:nvPr/>
        </p:nvGraphicFramePr>
        <p:xfrm>
          <a:off x="34925" y="44450"/>
          <a:ext cx="9074150" cy="68275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رجعوا إلى أورشليم من الجبل الذي يُدعَى جبل الزَّيتون، الذي هو بالقرب من أورشليم على سفر سبتٍ. ولمَّا دخلوا صعدوا إلى العِلِّيَّة التي كانوا يقيمون فيها: بطرس ويوحنَّا ويعقوب وأندراوس وفيلبُّس وتوما</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Quittant alors la colline appelée "Mont des Oliviers", ils regagnèrent Jérusalem - cette colline n'en est distante que d'un chemin de sabbat. 13 A leur retour, ils montèrent dans la chambre haute où se retrouvaient Pierre, Jean, Jacques et André; Philippe et Thomas;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they returned to Jerusalem from the mount called Olivet, which is near Jerusalem, a Sabbath day's journey. 13 And when they had entered, they went up into the upper room where they were staying: Peter, James, John, and Andrew; Philip and Thomas;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7255" name="Group 23"/>
          <p:cNvGraphicFramePr>
            <a:graphicFrameLocks noGrp="1"/>
          </p:cNvGraphicFramePr>
          <p:nvPr/>
        </p:nvGraphicFramePr>
        <p:xfrm>
          <a:off x="34925" y="44450"/>
          <a:ext cx="9074150" cy="6455029"/>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وبرثولماوس ومتَّى ويعقوب بن حلفى وسمعان الغيور ويهوذا أخو يعقوب. هؤلاء كلُّهم كانوا يواظبون بنفسٍ واحدةٍ على الصَّلوة مع نساءٍ، ومريم أُمِّ يسوع، وإخوته.</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Barthélémy et Matthieu; Jacques fils d'Alphée, Simon le zélote et Jude fils de Jacques.14 Tous, unanimes, étaient assidus à la prière, avec quelques femmes dont Marie la mère de Jésus, et avec les frères de Jésus.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Bartholomew and Matthew; James the son of Alphaeus and Simon the Zealot; and Judas the son of James. 14 These all continued with one accord in prayer and supplication, with the women and Mary the mother of Jesus, and with His brothers.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75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76968"/>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00768"/>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9636" name="Group 52"/>
          <p:cNvGraphicFramePr>
            <a:graphicFrameLocks noGrp="1"/>
          </p:cNvGraphicFramePr>
          <p:nvPr/>
        </p:nvGraphicFramePr>
        <p:xfrm>
          <a:off x="34925" y="44450"/>
          <a:ext cx="9074150" cy="6681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36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45:12-13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ولهُ تسجُد بناتُ صور بالهدايا. ويتلقونَ وجهَهُ أغنياءُ شعبِ الأرض. كلُّ مجدِ ابنة الملك مِن داخلٍ. مُشتملة مُتزينة بأشكالٍ كثيرةٍ.</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EG" sz="2800" b="1"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45:12-13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a:t>
                      </a:r>
                      <a:r>
                        <a:rPr kumimoji="0" lang="fr-FR" sz="2800" b="0" i="0" u="none" strike="noStrike" cap="none" normalizeH="0" baseline="0" dirty="0">
                          <a:ln>
                            <a:noFill/>
                          </a:ln>
                          <a:solidFill>
                            <a:schemeClr val="bg1"/>
                          </a:solidFill>
                          <a:effectLst/>
                          <a:latin typeface="Arial" charset="0"/>
                          <a:cs typeface="Arial" charset="0"/>
                        </a:rPr>
                        <a:t>Avec des présents, les filles de Tyr se prosternent devant lui. Les plus riches du peuple le flatteront avec des présents.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Majestueuse, la fille du roi est à l'intérieur, parée de mille couleurs,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45:12-13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the daughter of Tyre will come with a gift; The rich among the people will seek your favor.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royal daughter is all glorious within the palace; Her clothing is woven with gold.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79637" name="Rectangle 53"/>
          <p:cNvSpPr>
            <a:spLocks noGrp="1" noChangeArrowheads="1"/>
          </p:cNvSpPr>
          <p:nvPr>
            <p:ph type="ctrTitle"/>
          </p:nvPr>
        </p:nvSpPr>
        <p:spPr/>
        <p:txBody>
          <a:bodyPr/>
          <a:lstStyle/>
          <a:p>
            <a:r>
              <a:rPr lang="en-US"/>
              <a:t>3pg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0631" name="Group 23"/>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1:39-56</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فقامت مريم فى تلك الأيَّام وذهبت بسرعةٍ إلى الجبل إلى مدينة يهوذا، ودخلت بيت زكريَّا وسلَّمت على أليصاباتَ.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En ce temps-là, Marie partit en hâte pour se rendre dans le haut pays, dans une ville de Juda. Elle entra dans la maison de Zacharie et salua Elisabeth.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1:39-56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Now Mary arose in those days and went into the hill country with haste, to a city of Judah, 40 and entered the house of Zacharias and greeted Elizabeth.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80632" name="Rectangle 24"/>
          <p:cNvSpPr>
            <a:spLocks noGrp="1" noChangeArrowheads="1"/>
          </p:cNvSpPr>
          <p:nvPr>
            <p:ph type="ctrTitle"/>
          </p:nvPr>
        </p:nvSpPr>
        <p:spPr/>
        <p:txBody>
          <a:bodyPr/>
          <a:lstStyle/>
          <a:p>
            <a:r>
              <a:rPr lang="en-US"/>
              <a:t>3g</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1658" name="Group 26"/>
          <p:cNvGraphicFramePr>
            <a:graphicFrameLocks noGrp="1"/>
          </p:cNvGraphicFramePr>
          <p:nvPr/>
        </p:nvGraphicFramePr>
        <p:xfrm>
          <a:off x="34925" y="115888"/>
          <a:ext cx="9074150" cy="591312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لمَّا سَمِعت أليصاباتُ سلام مريم تحرك الجنين فى بطنها، وامتلأت أليصابات من الرُّوح القدس، وصرخت بصوتٍ عظيم وقالت: " مُباركةٌ أنتِ فى النِّساء ومُباركةٌ هيَ ثمرة بطنكِ!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Or,  lorsqu'Elisabeth entendit la salutation de Marie, l'enfant bondit dans son sein et Elisabeth fut remplie du Saint Esprit.42  Elle poussa un grand cri et dit: "Tu es bénie plus que toutes les femmes, béni aussi le fruit de ton sein!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it happened, when Elizabeth heard the greeting of Mary, that the babe leaped in her womb; and Elizabeth was filled with the Holy Spirit. 42 Then she spoke out with a loud voice and said, Blessed are you among women, and blessed is the fruit of your womb!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9301" name="Group 21"/>
          <p:cNvGraphicFramePr>
            <a:graphicFrameLocks noGrp="1"/>
          </p:cNvGraphicFramePr>
          <p:nvPr/>
        </p:nvGraphicFramePr>
        <p:xfrm>
          <a:off x="34925" y="115888"/>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أين لي هذا أن تأتى إلىَّ أمُّ ربي؟ فهوذا حين صار صوت سلامكِ في أُذنيَّ تحركَ الجنينُ بِابتهاج فى بطني. فطوبى للَّتي آمنت أن يتمَّ ما قيل لها من قِبَلِ الربِّ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Comment m'est-il donné que vienne à moi la mère de mon Seigneur?44 Car lorsque ta salutation a retenti à mes oreilles, voici que l'enfant a bondi d'allégresse en mon sein. 45  Bienheureuse celle qui a cru: ce qui lui a été dit de la part du Seigneur s'accomplira."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But why is this granted to me, that the mother of my Lord should come to me? 44 For indeed, as soon as the voice of your greeting sounded in my ears, the babe leaped in my womb for joy. 45 Blessed is she who believed, for there will be a fulfillment of those things which were told her from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0331" name="Group 27"/>
          <p:cNvGraphicFramePr>
            <a:graphicFrameLocks noGrp="1"/>
          </p:cNvGraphicFramePr>
          <p:nvPr/>
        </p:nvGraphicFramePr>
        <p:xfrm>
          <a:off x="34925" y="115888"/>
          <a:ext cx="9074150" cy="572706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فقالت مريمُ: " تُعظِّمُ نفسي الربَّ، وتتهلَّلُ روحي باللهِ مُخلِّصي، لأنه نظرَ إلى اتِّضاع أَمَتهِ. فهوذا مُنذُ الآن جميعُ الأجيال تُطوِّبني،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Alors Marie dit: "Mon âme exalte le Seigneur 47 et mon esprit s'est rempli d'allégresse à cause de Dieu, mon Sauveur, 48 parce qu'il a porté son regard sur son humble servante. Oui, désormais, toutes les générations me proclameront bienheureuse,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Mary said: My soul magnifies the Lord, 47 And my spirit has rejoiced in God my Savior. 48 For He has regarded the lowly state of His maidservant; For behold, henceforth all generations will call me blessed.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3391" name="Group 15"/>
          <p:cNvGraphicFramePr>
            <a:graphicFrameLocks noGrp="1"/>
          </p:cNvGraphicFramePr>
          <p:nvPr/>
        </p:nvGraphicFramePr>
        <p:xfrm>
          <a:off x="34925" y="115888"/>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القديرَ صَنعَ بى عظائِمَ، واسمهُ قدُّوسٌ،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parce que le Tout Puissant a fait pour moi de grandes choses: saint est son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For He who is mighty has done great things for me, And holy is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1347" name="Group 19"/>
          <p:cNvGraphicFramePr>
            <a:graphicFrameLocks noGrp="1"/>
          </p:cNvGraphicFramePr>
          <p:nvPr/>
        </p:nvGraphicFramePr>
        <p:xfrm>
          <a:off x="34925" y="115888"/>
          <a:ext cx="9074150" cy="591312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ورحمتهُ إلى جيل الأجيال لخائفيهِ. صنعَ قوَّةً بذراعِهِ. شَتَّتَ المُستكبرين بفكر قلوبهم. أنزلَ الأقوياءَ عن الكراسيِّ ورفعَ المتواضِعين.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Sa bonté s'étend de génération en génération sur ceux qui le craignent.51  Il est intervenu de toute la force de son bras; il a dispersé les hommes à la pensée orgueilleuse; 52 il a jeté les puissants à bas de leurs trônes et il a élevé les humbles;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And His mercy is on those who fear Him From generation to generation. 51 He has shown strength with His arm; He has scattered the proud in the imagination of their hearts. 52 He has put down the mighty from their thrones, And exalted the lowly.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2371" name="Group 19"/>
          <p:cNvGraphicFramePr>
            <a:graphicFrameLocks noGrp="1"/>
          </p:cNvGraphicFramePr>
          <p:nvPr/>
        </p:nvGraphicFramePr>
        <p:xfrm>
          <a:off x="34925" y="115888"/>
          <a:ext cx="9074150" cy="572706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أشبعَ الجياعَ خيراتٍ وصرفَ الأغنياءَ فارغين. عضَّدَ إسرائيلَ فتاهُ ليذكرَ رحمته، كما كلَّمَ آباءنا. إبراهيم وزرعَهُ إلى الأبد ".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les affamés, il les a comblés de biens et les riches, il les a renvoyés les mains vides. 54  Il est venu en aide à Israël son serviteur en souvenir de sa bonté, 55 comme il l'avait dit à nos pères, en faveur d'Abraham et de sa descendance pour toujours."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He has filled the hungry with good things, And the rich He has sent away empty. 54 He has helped His servant Israel, In remembrance of His mercy, 55 As He spoke to our fathers, To Abraham and to his seed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2672" name="Group 16"/>
          <p:cNvGraphicFramePr>
            <a:graphicFrameLocks noGrp="1"/>
          </p:cNvGraphicFramePr>
          <p:nvPr/>
        </p:nvGraphicFramePr>
        <p:xfrm>
          <a:off x="107950" y="44450"/>
          <a:ext cx="9001125" cy="57626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وأقامت مريمُ عندها نحو ثلاثة أشهُرٍ، وعادت إلى بيتِها.</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a:ln>
                            <a:noFill/>
                          </a:ln>
                          <a:solidFill>
                            <a:srgbClr val="FF9933"/>
                          </a:solidFill>
                          <a:effectLst/>
                          <a:latin typeface="Arial" charset="0"/>
                          <a:cs typeface="Arial" charset="0"/>
                        </a:rPr>
                        <a:t>(والمجد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56 Marie demeura avec Elisabeth environ trois mois, puis elle retourna chez elle.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56 And Mary remained with her about three months, and returned to her house.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0611"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02" name="Group 2"/>
          <p:cNvGraphicFramePr>
            <a:graphicFrameLocks noGrp="1"/>
          </p:cNvGraphicFramePr>
          <p:nvPr/>
        </p:nvGraphicFramePr>
        <p:xfrm>
          <a:off x="539750" y="1052513"/>
          <a:ext cx="8137525" cy="43586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Forth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(5</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Abib )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الخامس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en-US" sz="4000" b="1" i="0" u="none" strike="noStrike" cap="none" normalizeH="0" baseline="0">
                          <a:ln>
                            <a:noFill/>
                          </a:ln>
                          <a:solidFill>
                            <a:srgbClr val="FF9900"/>
                          </a:solidFill>
                          <a:effectLst/>
                          <a:latin typeface="Arial" charset="0"/>
                          <a:cs typeface="Arial" charset="0"/>
                        </a:rPr>
                        <a:t>Cinquième </a:t>
                      </a:r>
                      <a:r>
                        <a:rPr kumimoji="0" lang="fr-CA" sz="4000" b="1" i="0" u="none" strike="noStrike" cap="none" normalizeH="0" baseline="0">
                          <a:ln>
                            <a:noFill/>
                          </a:ln>
                          <a:solidFill>
                            <a:srgbClr val="FF9900"/>
                          </a:solidFill>
                          <a:effectLst/>
                          <a:latin typeface="Arial" charset="0"/>
                          <a:cs typeface="Arial" charset="0"/>
                        </a:rPr>
                        <a:t>du Abib)</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61542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34" name="Group 2"/>
          <p:cNvGraphicFramePr>
            <a:graphicFrameLocks noGrp="1"/>
          </p:cNvGraphicFramePr>
          <p:nvPr/>
        </p:nvGraphicFramePr>
        <p:xfrm>
          <a:off x="34925" y="115888"/>
          <a:ext cx="9001125" cy="6609842"/>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68:11,35</a:t>
                      </a:r>
                      <a:r>
                        <a:rPr kumimoji="0" lang="ar-SA" sz="3600" b="0" i="0" u="sng" strike="noStrike" cap="none" normalizeH="0" baseline="0" dirty="0">
                          <a:ln>
                            <a:noFill/>
                          </a:ln>
                          <a:solidFill>
                            <a:srgbClr val="FF9933"/>
                          </a:solidFill>
                          <a:effectLst/>
                          <a:latin typeface="Arial" charset="0"/>
                          <a:cs typeface="Times New Roman" pitchFamily="18" charset="0"/>
                        </a:rPr>
                        <a:t> </a:t>
                      </a:r>
                      <a:endParaRPr kumimoji="0" lang="ar-EG"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يعطي كلمة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المبشرات بها جند كثير</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 Seigneur donne un ordre, et ses messagers sont une grande armée. 35 Dieu, tu es terrifiant depuis tes sanctuaires. C'est le Dieu d'Israël qui donne au peuple force et puissance,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68:11,35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35 O God, You are more awesome than Your holy places. The God of Israel is He who gives strength and power to His people.</a:t>
                      </a:r>
                      <a:r>
                        <a:rPr kumimoji="0" lang="en-US"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1645" name="Rectangle 13"/>
          <p:cNvSpPr>
            <a:spLocks noGrp="1" noChangeArrowheads="1"/>
          </p:cNvSpPr>
          <p:nvPr>
            <p:ph type="ctrTitle"/>
          </p:nvPr>
        </p:nvSpPr>
        <p:spPr/>
        <p:txBody>
          <a:bodyPr/>
          <a:lstStyle/>
          <a:p>
            <a:r>
              <a:rPr lang="en-US"/>
              <a:t>4pv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58" name="Group 2"/>
          <p:cNvGraphicFramePr>
            <a:graphicFrameLocks noGrp="1"/>
          </p:cNvGraphicFramePr>
          <p:nvPr/>
        </p:nvGraphicFramePr>
        <p:xfrm>
          <a:off x="-36513" y="44450"/>
          <a:ext cx="9145588" cy="6711696"/>
        </p:xfrm>
        <a:graphic>
          <a:graphicData uri="http://schemas.openxmlformats.org/drawingml/2006/table">
            <a:tbl>
              <a:tblPr rtl="1"/>
              <a:tblGrid>
                <a:gridCol w="4465637">
                  <a:extLst>
                    <a:ext uri="{9D8B030D-6E8A-4147-A177-3AD203B41FA5}">
                      <a16:colId xmlns:a16="http://schemas.microsoft.com/office/drawing/2014/main" val="20000"/>
                    </a:ext>
                  </a:extLst>
                </a:gridCol>
                <a:gridCol w="4679951">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(3 :7 -21 )</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فانصرف يسوع مع تلاميذه الى البحر وتبعه جمع كثير من الجليل ومن اليهودية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ومن اورشليم ومن ادومية ومن عبر الاردن.والذين حول صور وصيدا جمع كثير اذ سمعوا كم صنع أتوا اليه.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3 : 7 - 21</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se retira avec ses disciples au bord de la mer. Une grande multitude venue de la Galilée le suivit. 8 Et de la Judée, de Jérusalem, de l'Idumée, d'au-delà du Jourdain, du pays de Tyr et de Sidon, une grande multitude vint à lui, à la nouvelle de tout ce qu'il faisait.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3:7-21</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7 But Jesus withdrew with His disciples to the sea. And a great multitude from Galilee followed Him, and from Judea  8 and Jerusalem and Idumea and beyond the Jordan; and those from Tyre and Sidon,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2669" name="Rectangle 13"/>
          <p:cNvSpPr>
            <a:spLocks noGrp="1" noChangeArrowheads="1"/>
          </p:cNvSpPr>
          <p:nvPr>
            <p:ph type="ctrTitle"/>
          </p:nvPr>
        </p:nvSpPr>
        <p:spPr/>
        <p:txBody>
          <a:bodyPr/>
          <a:lstStyle/>
          <a:p>
            <a:r>
              <a:rPr lang="en-US"/>
              <a:t>4v</a:t>
            </a: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682" name="Group 2"/>
          <p:cNvGraphicFramePr>
            <a:graphicFrameLocks noGrp="1"/>
          </p:cNvGraphicFramePr>
          <p:nvPr/>
        </p:nvGraphicFramePr>
        <p:xfrm>
          <a:off x="34925" y="0"/>
          <a:ext cx="9074150" cy="56626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لتلاميذه ان تلازمه سفينة صغيرة لسبب الجمع كي لا يزحموه.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كان قد شفى كثيرين حتى وقع عليه ليلمسه كل من فيه داء.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Il dit à ses disciples de tenir une barque prête pour lui à cause de la foule qui risquait de l'écraser. 10 Car il en avait tant guéri que tous ceux qui étaient frappés de quelque mal se jetaient sur lui pour le toucher.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9 So He told His disciples that a small boat should be kept ready for Him because of the multitude, lest they should crush Him. 10 For He healed many, so that as many as had afflictions pressed about Him to touch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4706"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ثم صعد الى الجبل ودعا الذين ارادهم فذهبوا اليه.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11Les esprits impurs, quand ils le voyaient, se jetaient à ses pieds et criaient: "Tu es le Fils de Dieu." 12 Et il leur commandait très sévèrement de ne pas le faire connaître.13 Il monte dans la montagne et il appelle ceux qu'il voulait.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5730" name="Group 2"/>
          <p:cNvGraphicFramePr>
            <a:graphicFrameLocks noGrp="1"/>
          </p:cNvGraphicFramePr>
          <p:nvPr/>
        </p:nvGraphicFramePr>
        <p:xfrm>
          <a:off x="34925" y="0"/>
          <a:ext cx="9074150" cy="6414135"/>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  ويعقوب بن زبدي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il en établit douze pour être avec lui et pour les envoyer prêcher 15 avec pouvoir de chasser les démons. Il établit les Douze: 16 "Pierre - c'est le surnom qu'il a donné à Simon -, 17 Jacques, le fils de Zébédée et Jean, le frère de Jacques -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14 Then He appointed twelve, that they might be with Him and that He might send them out to preach, 15 and to have power to heal sicknesses and to cast out demons: 16 Simon, to whom He gave the name Peter; 17 James the son of Zebedee and John the brother of James,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6754" name="Group 2"/>
          <p:cNvGraphicFramePr>
            <a:graphicFrameLocks noGrp="1"/>
          </p:cNvGraphicFramePr>
          <p:nvPr/>
        </p:nvGraphicFramePr>
        <p:xfrm>
          <a:off x="34925" y="0"/>
          <a:ext cx="9074150" cy="682752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ويوحنا اخا يعقوب وجعل لهما اسم بوانرجس اي ابني الرعد.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واندراوس وفيلبس وبرثولماوس ومتى وتوما ويعقوب بن حلفى وتداوس وسمعان القانوي. ويهوذا الاسخريوطي الذي اسلمه.ثم أتوا الى بيت.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 leur donna le surnom de Boanerguès, c'est-à-dire fils du tonnerre,18 André, Philippe, Barthélémy, Matthieu, Thomas, Jacques, le fils d'Alphée, Thaddée et Simon le zélote, 19 et Judas Iscarioth, celui-là même qui le livra.Jésus vient à la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to whom He gave the name Boanerges, that is, Sons of Thunder''; 18 Andrew, Philip, Bartholomew, Matthew, Thomas, James the son of Alphaeus, Thaddaeus, Simon the Cananite; 19 and Judas Iscariot, who also betrayed Him. And they went into a house.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778" name="Group 2"/>
          <p:cNvGraphicFramePr>
            <a:graphicFrameLocks noGrp="1"/>
          </p:cNvGraphicFramePr>
          <p:nvPr/>
        </p:nvGraphicFramePr>
        <p:xfrm>
          <a:off x="107950" y="44450"/>
          <a:ext cx="9072563" cy="5668265"/>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فاجتمع ايضا جمع حتى لم يقدروا ولا على اكل خبز. ولما سمع اقرباؤه خرجوا ليمسكوه لانهم قالوا انه مختل.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de nouveau la foule se rassemble, à tel point qu'ils ne pouvaient même pas prendre leur repas. 21 A cette nouvelle, les gens de sa parenté vinrent pour s'emparer de lui. Car ils disaient: "Il a perdu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the multitude came together again, so that they could not so much as eat bread. 21 But when His own people heard about this, they went out to lay hold of Him, for they said, He is out of His mind.”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715016"/>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0880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26"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145:10-12</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dirty="0">
                          <a:ln>
                            <a:noFill/>
                          </a:ln>
                          <a:solidFill>
                            <a:schemeClr val="bg1"/>
                          </a:solidFill>
                          <a:effectLst/>
                          <a:latin typeface="Arial" charset="0"/>
                          <a:cs typeface="Arial" charset="0"/>
                        </a:rPr>
                        <a:t> </a:t>
                      </a:r>
                      <a:r>
                        <a:rPr kumimoji="0" lang="ar-SA" sz="3400" b="1" i="0" u="none" strike="noStrike" cap="none" normalizeH="0" baseline="0" dirty="0">
                          <a:ln>
                            <a:noFill/>
                          </a:ln>
                          <a:solidFill>
                            <a:schemeClr val="bg1"/>
                          </a:solidFill>
                          <a:effectLst/>
                          <a:latin typeface="Arial" charset="0"/>
                          <a:cs typeface="Arial" charset="0"/>
                        </a:rPr>
                        <a:t>هللويا.</a:t>
                      </a:r>
                      <a:r>
                        <a:rPr kumimoji="0" lang="ar-SA" sz="3400" b="0" i="0" u="none" strike="noStrike" cap="none" normalizeH="0" baseline="0" dirty="0">
                          <a:ln>
                            <a:noFill/>
                          </a:ln>
                          <a:solidFill>
                            <a:schemeClr val="bg1"/>
                          </a:solidFill>
                          <a:effectLst/>
                          <a:latin typeface="Arial" charset="0"/>
                          <a:cs typeface="Arial" charset="0"/>
                        </a:rPr>
                        <a:t> </a:t>
                      </a:r>
                      <a:endParaRPr kumimoji="0" lang="ar-EG" sz="3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fr-CA" sz="3200" b="0" i="0" u="sng" strike="noStrike" cap="none" normalizeH="0" baseline="0" dirty="0">
                          <a:ln>
                            <a:noFill/>
                          </a:ln>
                          <a:solidFill>
                            <a:srgbClr val="FF9933"/>
                          </a:solidFill>
                          <a:effectLst/>
                          <a:latin typeface="Arial" charset="0"/>
                          <a:cs typeface="Times New Roman" pitchFamily="18" charset="0"/>
                        </a:rPr>
                        <a:t> </a:t>
                      </a:r>
                      <a:r>
                        <a:rPr kumimoji="0" lang="en-US" sz="3600" b="0" i="0" u="sng" strike="noStrike" cap="none" normalizeH="0" baseline="0" dirty="0">
                          <a:ln>
                            <a:noFill/>
                          </a:ln>
                          <a:solidFill>
                            <a:srgbClr val="FF9933"/>
                          </a:solidFill>
                          <a:effectLst/>
                          <a:latin typeface="Arial" charset="0"/>
                          <a:cs typeface="Times New Roman" pitchFamily="18" charset="0"/>
                        </a:rPr>
                        <a:t>145:10-12</a:t>
                      </a:r>
                      <a:endParaRPr kumimoji="0" lang="en-US"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10</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en révélant aux hommes tes prouesses,</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Alléluia</a:t>
                      </a:r>
                      <a:r>
                        <a:rPr kumimoji="0" lang="en-US" sz="2400" b="0" i="0" u="none" strike="noStrike" cap="none" normalizeH="0" baseline="0" dirty="0">
                          <a:ln>
                            <a:noFill/>
                          </a:ln>
                          <a:solidFill>
                            <a:schemeClr val="bg1"/>
                          </a:solidFill>
                          <a:effectLst/>
                          <a:latin typeface="Arial" charset="0"/>
                          <a:cs typeface="Arial" charset="0"/>
                        </a:rPr>
                        <a:t>.</a:t>
                      </a:r>
                      <a:endParaRPr kumimoji="0" lang="fr-CA" sz="24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9837" name="Rectangle 13"/>
          <p:cNvSpPr>
            <a:spLocks noGrp="1" noChangeArrowheads="1"/>
          </p:cNvSpPr>
          <p:nvPr>
            <p:ph type="ctrTitle"/>
          </p:nvPr>
        </p:nvSpPr>
        <p:spPr/>
        <p:txBody>
          <a:bodyPr/>
          <a:lstStyle/>
          <a:p>
            <a:r>
              <a:rPr lang="en-US"/>
              <a:t>4pm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50"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0861" name="Rectangle 13"/>
          <p:cNvSpPr>
            <a:spLocks noGrp="1" noChangeArrowheads="1"/>
          </p:cNvSpPr>
          <p:nvPr>
            <p:ph type="ctrTitle"/>
          </p:nvPr>
        </p:nvSpPr>
        <p:spPr/>
        <p:txBody>
          <a:bodyPr/>
          <a:lstStyle/>
          <a:p>
            <a:r>
              <a:rPr lang="en-US"/>
              <a:t>4m</a:t>
            </a:r>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874"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2898"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3922"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4946"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5970"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6994"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429264"/>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801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1801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1802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1802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66"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20077" name="Rectangle 13"/>
          <p:cNvSpPr>
            <a:spLocks noGrp="1" noChangeArrowheads="1"/>
          </p:cNvSpPr>
          <p:nvPr>
            <p:ph type="ctrTitle"/>
          </p:nvPr>
        </p:nvSpPr>
        <p:spPr/>
        <p:txBody>
          <a:bodyPr/>
          <a:lstStyle/>
          <a:p>
            <a:r>
              <a:rPr lang="en-US"/>
              <a:t>4p</a:t>
            </a:r>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090"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14"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3138"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4162"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5186"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6210"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723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825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2825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2826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0306"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0317" name="Rectangle 13"/>
          <p:cNvSpPr>
            <a:spLocks noGrp="1" noChangeArrowheads="1"/>
          </p:cNvSpPr>
          <p:nvPr>
            <p:ph type="ctrTitle"/>
          </p:nvPr>
        </p:nvSpPr>
        <p:spPr/>
        <p:txBody>
          <a:bodyPr/>
          <a:lstStyle/>
          <a:p>
            <a:r>
              <a:rPr lang="en-US"/>
              <a:t>4c</a:t>
            </a:r>
          </a:p>
        </p:txBody>
      </p:sp>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1330"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2354"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378"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02"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26"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6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7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37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3747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3747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22" name="Group 2"/>
          <p:cNvGraphicFramePr>
            <a:graphicFrameLocks noGrp="1"/>
          </p:cNvGraphicFramePr>
          <p:nvPr/>
        </p:nvGraphicFramePr>
        <p:xfrm>
          <a:off x="34925" y="44450"/>
          <a:ext cx="9074150" cy="68294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9533" name="Rectangle 13"/>
          <p:cNvSpPr>
            <a:spLocks noGrp="1" noChangeArrowheads="1"/>
          </p:cNvSpPr>
          <p:nvPr>
            <p:ph type="ctrTitle"/>
          </p:nvPr>
        </p:nvSpPr>
        <p:spPr/>
        <p:txBody>
          <a:bodyPr/>
          <a:lstStyle/>
          <a:p>
            <a:r>
              <a:rPr lang="en-US"/>
              <a:t>4a</a:t>
            </a: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0546"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570"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594"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18" name="Group 2"/>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42"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66"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6690"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77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87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786"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Les cieux racontent la gloire de Dieu, le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0797" name="Rectangle 13"/>
          <p:cNvSpPr>
            <a:spLocks noGrp="1" noChangeArrowheads="1"/>
          </p:cNvSpPr>
          <p:nvPr>
            <p:ph type="ctrTitle"/>
          </p:nvPr>
        </p:nvSpPr>
        <p:spPr/>
        <p:txBody>
          <a:bodyPr/>
          <a:lstStyle/>
          <a:p>
            <a:r>
              <a:rPr lang="en-US"/>
              <a:t>4pg</a:t>
            </a:r>
          </a:p>
        </p:txBody>
      </p:sp>
      <p:sp>
        <p:nvSpPr>
          <p:cNvPr id="16" name="Text Box 29">
            <a:hlinkClick r:id="" action="ppaction://macro?name=LetThemExaltHimForBishop"/>
          </p:cNvPr>
          <p:cNvSpPr txBox="1">
            <a:spLocks noChangeArrowheads="1"/>
          </p:cNvSpPr>
          <p:nvPr/>
        </p:nvSpPr>
        <p:spPr bwMode="auto">
          <a:xfrm>
            <a:off x="7000892"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1810"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1821" name="Rectangle 13"/>
          <p:cNvSpPr>
            <a:spLocks noGrp="1" noChangeArrowheads="1"/>
          </p:cNvSpPr>
          <p:nvPr>
            <p:ph type="ctrTitle"/>
          </p:nvPr>
        </p:nvSpPr>
        <p:spPr/>
        <p:txBody>
          <a:bodyPr/>
          <a:lstStyle/>
          <a:p>
            <a:r>
              <a:rPr lang="en-US"/>
              <a:t>4g</a:t>
            </a:r>
          </a:p>
        </p:txBody>
      </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2834"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3858"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882"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5906"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6930"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7954"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978"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717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80970" name="Group 10"/>
          <p:cNvGraphicFramePr>
            <a:graphicFrameLocks noGrp="1"/>
          </p:cNvGraphicFramePr>
          <p:nvPr/>
        </p:nvGraphicFramePr>
        <p:xfrm>
          <a:off x="539750" y="4762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1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6819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26"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fr-FR" sz="3600" b="0" i="0" u="sng" strike="noStrike" cap="none" normalizeH="0" baseline="0" dirty="0">
                          <a:ln>
                            <a:noFill/>
                          </a:ln>
                          <a:solidFill>
                            <a:srgbClr val="FF9933"/>
                          </a:solidFill>
                          <a:effectLst/>
                          <a:latin typeface="Arial" charset="0"/>
                          <a:cs typeface="Arial" charset="0"/>
                        </a:rPr>
                        <a:t>105 : 14 – 15</a:t>
                      </a:r>
                      <a:r>
                        <a:rPr kumimoji="0" lang="ar-EG" sz="3600" b="0" i="0" u="sng" strike="noStrike" cap="none" normalizeH="0" baseline="0" dirty="0">
                          <a:ln>
                            <a:noFill/>
                          </a:ln>
                          <a:solidFill>
                            <a:srgbClr val="FF9933"/>
                          </a:solidFill>
                          <a:effectLst/>
                          <a:latin typeface="Arial" charset="0"/>
                          <a:cs typeface="Arial" charset="0"/>
                        </a:rPr>
                        <a:t>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a:t>
                      </a:r>
                      <a:r>
                        <a:rPr kumimoji="0" lang="fr-FR" sz="3600" b="0" i="0" u="sng" strike="noStrike" cap="none" normalizeH="0" baseline="0" dirty="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1037" name="Rectangle 13"/>
          <p:cNvSpPr>
            <a:spLocks noGrp="1" noChangeArrowheads="1"/>
          </p:cNvSpPr>
          <p:nvPr>
            <p:ph type="ctrTitle"/>
          </p:nvPr>
        </p:nvSpPr>
        <p:spPr/>
        <p:txBody>
          <a:bodyPr/>
          <a:lstStyle/>
          <a:p>
            <a:r>
              <a:rPr lang="en-US"/>
              <a:t>5pv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50"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62061" name="Rectangle 13"/>
          <p:cNvSpPr>
            <a:spLocks noGrp="1" noChangeArrowheads="1"/>
          </p:cNvSpPr>
          <p:nvPr>
            <p:ph type="ctrTitle"/>
          </p:nvPr>
        </p:nvSpPr>
        <p:spPr/>
        <p:txBody>
          <a:bodyPr/>
          <a:lstStyle/>
          <a:p>
            <a:r>
              <a:rPr lang="en-US"/>
              <a:t>5v</a:t>
            </a: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085" name="Group 13"/>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098"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5122"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6146"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170"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8194"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9218"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242"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12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712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290"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2301" name="Rectangle 13"/>
          <p:cNvSpPr>
            <a:spLocks noGrp="1" noChangeArrowheads="1"/>
          </p:cNvSpPr>
          <p:nvPr>
            <p:ph type="ctrTitle"/>
          </p:nvPr>
        </p:nvSpPr>
        <p:spPr/>
        <p:txBody>
          <a:bodyPr/>
          <a:lstStyle/>
          <a:p>
            <a:r>
              <a:rPr lang="en-US"/>
              <a:t>5pm</a:t>
            </a:r>
          </a:p>
        </p:txBody>
      </p:sp>
      <p:sp>
        <p:nvSpPr>
          <p:cNvPr id="16"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14"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3325" name="Rectangle 13"/>
          <p:cNvSpPr>
            <a:spLocks noGrp="1" noChangeArrowheads="1"/>
          </p:cNvSpPr>
          <p:nvPr>
            <p:ph type="ctrTitle"/>
          </p:nvPr>
        </p:nvSpPr>
        <p:spPr/>
        <p:txBody>
          <a:bodyPr/>
          <a:lstStyle/>
          <a:p>
            <a:r>
              <a:rPr lang="en-US"/>
              <a:t>5m</a:t>
            </a:r>
          </a:p>
        </p:txBody>
      </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4338"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5362"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386"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7410"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5643578"/>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84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784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784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7843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482"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0493" name="Rectangle 13"/>
          <p:cNvSpPr>
            <a:spLocks noGrp="1" noChangeArrowheads="1"/>
          </p:cNvSpPr>
          <p:nvPr>
            <p:ph type="ctrTitle"/>
          </p:nvPr>
        </p:nvSpPr>
        <p:spPr/>
        <p:txBody>
          <a:bodyPr/>
          <a:lstStyle/>
          <a:p>
            <a:r>
              <a:rPr lang="en-US"/>
              <a:t>5p</a:t>
            </a:r>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06"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30"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3554"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4578"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5602"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662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765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876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8765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698"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9709" name="Rectangle 13"/>
          <p:cNvSpPr>
            <a:spLocks noGrp="1" noChangeArrowheads="1"/>
          </p:cNvSpPr>
          <p:nvPr>
            <p:ph type="ctrTitle"/>
          </p:nvPr>
        </p:nvSpPr>
        <p:spPr/>
        <p:txBody>
          <a:bodyPr/>
          <a:lstStyle/>
          <a:p>
            <a:r>
              <a:rPr lang="en-US"/>
              <a:t>5c</a:t>
            </a:r>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22"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46"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70"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794"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4818"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5842"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6866"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7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891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98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9891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9891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0962"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00973" name="Rectangle 13"/>
          <p:cNvSpPr>
            <a:spLocks noGrp="1" noChangeArrowheads="1"/>
          </p:cNvSpPr>
          <p:nvPr>
            <p:ph type="ctrTitle"/>
          </p:nvPr>
        </p:nvSpPr>
        <p:spPr/>
        <p:txBody>
          <a:bodyPr/>
          <a:lstStyle/>
          <a:p>
            <a:r>
              <a:rPr lang="en-US"/>
              <a:t>5a</a:t>
            </a:r>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986"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3010"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4034"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5058"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6082"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81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91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0178"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dirty="0">
                          <a:ln>
                            <a:noFill/>
                          </a:ln>
                          <a:solidFill>
                            <a:schemeClr val="bg1"/>
                          </a:solidFill>
                          <a:effectLst/>
                          <a:latin typeface="Arial" charset="0"/>
                          <a:cs typeface="Arial" charset="0"/>
                        </a:rPr>
                        <a:t>هللويا.</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0189" name="Rectangle 13"/>
          <p:cNvSpPr>
            <a:spLocks noGrp="1" noChangeArrowheads="1"/>
          </p:cNvSpPr>
          <p:nvPr>
            <p:ph type="ctrTitle"/>
          </p:nvPr>
        </p:nvSpPr>
        <p:spPr/>
        <p:txBody>
          <a:bodyPr/>
          <a:lstStyle/>
          <a:p>
            <a:r>
              <a:rPr lang="en-US"/>
              <a:t>5pg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202"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11213" name="Rectangle 13"/>
          <p:cNvSpPr>
            <a:spLocks noGrp="1" noChangeArrowheads="1"/>
          </p:cNvSpPr>
          <p:nvPr>
            <p:ph type="ctrTitle"/>
          </p:nvPr>
        </p:nvSpPr>
        <p:spPr/>
        <p:txBody>
          <a:bodyPr/>
          <a:lstStyle/>
          <a:p>
            <a:r>
              <a:rPr lang="en-US"/>
              <a:t>5g</a:t>
            </a:r>
          </a:p>
        </p:txBody>
      </p:sp>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2226"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3250"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4274"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5298"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6322"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7346"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8370"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9394"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0418"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1442"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2466"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3490"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373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2699"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a:t>
                      </a:r>
                      <a:r>
                        <a:rPr kumimoji="0" lang="en-US" sz="4000" b="1" i="0" u="none" strike="noStrike" cap="none" normalizeH="0" baseline="30000">
                          <a:ln>
                            <a:noFill/>
                          </a:ln>
                          <a:solidFill>
                            <a:srgbClr val="FF9900"/>
                          </a:solidFill>
                          <a:effectLst/>
                          <a:latin typeface="Arial" charset="0"/>
                          <a:cs typeface="Arial" charset="0"/>
                        </a:rPr>
                        <a:t>rd</a:t>
                      </a:r>
                      <a:r>
                        <a:rPr kumimoji="0" lang="en-US" sz="4000" b="1" i="0" u="none" strike="noStrike" cap="none" normalizeH="0" baseline="0">
                          <a:ln>
                            <a:noFill/>
                          </a:ln>
                          <a:solidFill>
                            <a:srgbClr val="FF9900"/>
                          </a:solidFill>
                          <a:effectLst/>
                          <a:latin typeface="Arial" charset="0"/>
                          <a:cs typeface="Arial" charset="0"/>
                        </a:rPr>
                        <a:t>  of Abib)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الثالث من أبيب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Sixième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t>
                      </a:r>
                      <a:r>
                        <a:rPr kumimoji="0" lang="en-US" sz="4000" b="0" i="0" u="none" strike="noStrike" cap="none" normalizeH="0" baseline="0">
                          <a:ln>
                            <a:noFill/>
                          </a:ln>
                          <a:solidFill>
                            <a:srgbClr val="FF9900"/>
                          </a:solidFill>
                          <a:effectLst/>
                          <a:latin typeface="Arial" charset="0"/>
                          <a:cs typeface="Arial" charset="0"/>
                        </a:rPr>
                        <a:t>Abib</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37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16371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5538" name="Group 2"/>
          <p:cNvGraphicFramePr>
            <a:graphicFrameLocks noGrp="1"/>
          </p:cNvGraphicFramePr>
          <p:nvPr/>
        </p:nvGraphicFramePr>
        <p:xfrm>
          <a:off x="34925" y="44450"/>
          <a:ext cx="9001125" cy="61944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110:4,7</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انت كاهن الى الابد على رتبة ملكي صادق.</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لذلك يرفع الراس</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Melchisédech.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Aussi relève-t-il la tête,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Melchizedek.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Therefore He shall lift up the head.   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25549" name="Rectangle 13"/>
          <p:cNvSpPr>
            <a:spLocks noGrp="1" noChangeArrowheads="1"/>
          </p:cNvSpPr>
          <p:nvPr>
            <p:ph type="ctrTitle"/>
          </p:nvPr>
        </p:nvSpPr>
        <p:spPr/>
        <p:txBody>
          <a:bodyPr/>
          <a:lstStyle/>
          <a:p>
            <a:r>
              <a:rPr lang="en-US"/>
              <a:t>6pv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6562" name="Group 2"/>
          <p:cNvGraphicFramePr>
            <a:graphicFrameLocks noGrp="1"/>
          </p:cNvGraphicFramePr>
          <p:nvPr/>
        </p:nvGraphicFramePr>
        <p:xfrm>
          <a:off x="34925" y="-26988"/>
          <a:ext cx="9074150" cy="684034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16 : 13 - 19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جاء يسوع الى نواحي قيصرية فيلبس سأل تلاميذه قائلا من يقول الناس اني انا ابن الانسان. فقالوا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قوم يوحنا المعمدان.وآخرون ايليا.وآخرون ارميا او واحد من الانبياء.</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Matthieu 16 : 13 - 19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Arrivé dans la région de Césarée de Philippe, Jésus interrogeait ses disciples: "Au dire des hommes, qui est le Fils de l'homme? 14 Ils dirent: "Pour les uns, Jean le Baptiste; pour d'autres, Élie; pour d'autres encore, Jérémie ou l'un  des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16:13-19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13 When Jesus came into the region of Caesarea Philippi, He asked His disciples, saying, Who do men say that I, the Son of Man, am?'' 14 So they said, Some say John the Baptist, some Elijah, and others Jeremiah or one of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26573" name="Rectangle 13"/>
          <p:cNvSpPr>
            <a:spLocks noGrp="1" noChangeArrowheads="1"/>
          </p:cNvSpPr>
          <p:nvPr>
            <p:ph type="ctrTitle"/>
          </p:nvPr>
        </p:nvSpPr>
        <p:spPr/>
        <p:txBody>
          <a:bodyPr/>
          <a:lstStyle/>
          <a:p>
            <a:r>
              <a:rPr lang="en-US"/>
              <a:t>6v</a:t>
            </a:r>
          </a:p>
        </p:txBody>
      </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7586" name="Group 2"/>
          <p:cNvGraphicFramePr>
            <a:graphicFrameLocks noGrp="1"/>
          </p:cNvGraphicFramePr>
          <p:nvPr/>
        </p:nvGraphicFramePr>
        <p:xfrm>
          <a:off x="34925" y="115888"/>
          <a:ext cx="9074150" cy="71932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وانتم من تقولون اني انا.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فاجاب سمعان بطرس وقال انت هو المسيح ابن الله الحي. فاجاب يسوع وقال له طوبى لك يا سمعان بن يونا.ان لحما ودما لم يعلن لك لكن ابي الذي في السموات.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Il leur dit: "Et vous, qui dites-vous que je suis?" 16 Prenant la parole, Simon Pierre répondit: "Tu es le Christ, le Fils du Dieu vivant.17 Reprenant alors la parole, Jésus lui déclara: "Heureux es-tu, Simon fils de Jonas, car ce n'est pas la chair et le sang qui t'ont révélé cela, mais mon Père qui est aux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He said to them, But who do you say that I am?'' 16 Simon Peter answered and said, You are the Christ, the Son of the living God.'' 17 Jesus answered and said to him, Blessed are you, Simon Bar-Jonah, for flesh and blood has not revealed this to you, but My Father who is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8610" name="Group 2"/>
          <p:cNvGraphicFramePr>
            <a:graphicFrameLocks noGrp="1"/>
          </p:cNvGraphicFramePr>
          <p:nvPr/>
        </p:nvGraphicFramePr>
        <p:xfrm>
          <a:off x="34925" y="115888"/>
          <a:ext cx="9074150" cy="63547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وانا اقول لك ايضا انت بطرس وعلى هذه الصخرة ابني كنيستي وابواب الجحيم لن تقوى عليها.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Et moi, je te le déclare: Tu es Pierre, et sur cette pierre je bâtirai mon Église, et la Puissance de la mort n'aura pas de force contre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18 And I also say to you that you are Peter, and on this rock I will build My church, and the gates of Hades shall not prevail against it.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29634" name="Group 2"/>
          <p:cNvGraphicFramePr>
            <a:graphicFrameLocks noGrp="1"/>
          </p:cNvGraphicFramePr>
          <p:nvPr/>
        </p:nvGraphicFramePr>
        <p:xfrm>
          <a:off x="34925" y="44450"/>
          <a:ext cx="9145588" cy="59785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وأعطيك مفاتيح ملكوت السموات.فكل ما تربطه على الارض يكون مربوطا في السموات.وكل ما تحله على الارض يكون محلولا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Je te donnerai les clefs du Royaume des cieux; tout ce que tu lieras sur la terre sera lié aux cieux, et tout ce que tu délieras sur la terre sera délié aux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And I will give you the keys of the kingdom of heaven, and whatever you bind on earth will be bound in heaven, and whatever you loose on earth will be loosed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500702"/>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065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3065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1682" name="Group 2"/>
          <p:cNvGraphicFramePr>
            <a:graphicFrameLocks noGrp="1"/>
          </p:cNvGraphicFramePr>
          <p:nvPr/>
        </p:nvGraphicFramePr>
        <p:xfrm>
          <a:off x="107950" y="44450"/>
          <a:ext cx="9072563" cy="6553200"/>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73:23</a:t>
                      </a:r>
                      <a:r>
                        <a:rPr kumimoji="0" lang="ar-EG" sz="3600" b="0" i="0" u="sng" strike="noStrike" cap="none" normalizeH="0" baseline="0" dirty="0">
                          <a:ln>
                            <a:noFill/>
                          </a:ln>
                          <a:solidFill>
                            <a:srgbClr val="FF9933"/>
                          </a:solidFill>
                          <a:effectLst/>
                          <a:latin typeface="Arial" charset="0"/>
                          <a:cs typeface="Arial" charset="0"/>
                        </a:rPr>
                        <a:t>-24,28</a:t>
                      </a:r>
                      <a:r>
                        <a:rPr kumimoji="0" lang="ar-SA" sz="3600" b="0" i="0" u="sng" strike="noStrike" cap="none" normalizeH="0" baseline="0" dirty="0">
                          <a:ln>
                            <a:noFill/>
                          </a:ln>
                          <a:solidFill>
                            <a:srgbClr val="FF9933"/>
                          </a:solidFill>
                          <a:effectLst/>
                          <a:latin typeface="Arial" charset="0"/>
                          <a:cs typeface="Arial" charset="0"/>
                        </a:rPr>
                        <a:t> &amp; 9:14</a:t>
                      </a: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 برأيك تهديني وبعد الى مجد تأخذني اما انا فالاقتراب الى الله حسن لي.جعلت بالسيد الرب ملجإي لاخبر بكل صنائعك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CA" sz="2400" b="0" i="0" u="sng" strike="noStrike" cap="none" normalizeH="0" baseline="0" dirty="0">
                          <a:ln>
                            <a:noFill/>
                          </a:ln>
                          <a:solidFill>
                            <a:srgbClr val="FF9933"/>
                          </a:solidFill>
                          <a:effectLst/>
                          <a:latin typeface="Arial" charset="0"/>
                          <a:cs typeface="Times New Roman" pitchFamily="18" charset="0"/>
                        </a:rPr>
                        <a:t>Psaume </a:t>
                      </a:r>
                      <a:r>
                        <a:rPr kumimoji="0" lang="ar-EG" sz="2400" b="0" i="0" u="sng" strike="noStrike" cap="none" normalizeH="0" baseline="0" dirty="0">
                          <a:ln>
                            <a:noFill/>
                          </a:ln>
                          <a:solidFill>
                            <a:srgbClr val="FF9933"/>
                          </a:solidFill>
                          <a:effectLst/>
                          <a:latin typeface="Arial" charset="0"/>
                          <a:cs typeface="Times New Roman" pitchFamily="18" charset="0"/>
                        </a:rPr>
                        <a:t> </a:t>
                      </a:r>
                      <a:r>
                        <a:rPr kumimoji="0" lang="en-US" sz="2400" b="0" i="0" u="sng" strike="noStrike" cap="none" normalizeH="0" baseline="0" dirty="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23Tu m'as saisi la main droite,24 tu me conduiras devant la gloire.28 Mon bonheur à moi, c'est d'être près de Dieu: j'ai pris refuge auprès du Seigneur Dieu.14 Pour que je redise toutes tes louanges, aux portes de la fille de </a:t>
                      </a:r>
                      <a:r>
                        <a:rPr kumimoji="0" lang="fr-FR" sz="2800" b="0" i="0" u="none" strike="noStrike" cap="none" normalizeH="0" baseline="0" dirty="0" err="1">
                          <a:ln>
                            <a:noFill/>
                          </a:ln>
                          <a:solidFill>
                            <a:schemeClr val="bg1"/>
                          </a:solidFill>
                          <a:effectLst/>
                          <a:latin typeface="Arial" charset="0"/>
                          <a:cs typeface="Arial" charset="0"/>
                        </a:rPr>
                        <a:t>Sion,Alléluia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Psalms</a:t>
                      </a:r>
                      <a:r>
                        <a:rPr kumimoji="0" lang="ar-EG" sz="2400" b="0" i="0" u="sng" strike="noStrike" cap="none" normalizeH="0" baseline="0">
                          <a:ln>
                            <a:noFill/>
                          </a:ln>
                          <a:solidFill>
                            <a:srgbClr val="FF9933"/>
                          </a:solidFill>
                          <a:effectLst/>
                          <a:latin typeface="Arial" charset="0"/>
                          <a:cs typeface="Times New Roman" pitchFamily="18" charset="0"/>
                        </a:rPr>
                        <a:t> </a:t>
                      </a:r>
                      <a:r>
                        <a:rPr kumimoji="0" lang="en-US" sz="2400" b="0" i="0" u="sng" strike="noStrike" cap="none" normalizeH="0" baseline="0">
                          <a:ln>
                            <a:noFill/>
                          </a:ln>
                          <a:solidFill>
                            <a:srgbClr val="FF9933"/>
                          </a:solidFill>
                          <a:effectLst/>
                          <a:latin typeface="Arial" charset="0"/>
                          <a:cs typeface="Times New Roman" pitchFamily="18" charset="0"/>
                        </a:rPr>
                        <a:t>73:23-24,28 &amp; 9:14</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You hold me by my right hand. 24 You will guide me with Your counsel, and afterward receive me to glory. 28 But it is good for me to draw near to God; I have put my trust in the Lord GOD, 14 That I may tell of all Your praise in the gates of the daughter of Zion.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1693" name="Rectangle 13"/>
          <p:cNvSpPr>
            <a:spLocks noGrp="1" noChangeArrowheads="1"/>
          </p:cNvSpPr>
          <p:nvPr>
            <p:ph type="ctrTitle"/>
          </p:nvPr>
        </p:nvSpPr>
        <p:spPr/>
        <p:txBody>
          <a:bodyPr/>
          <a:lstStyle/>
          <a:p>
            <a:r>
              <a:rPr lang="en-US"/>
              <a:t>6pm</a:t>
            </a:r>
          </a:p>
        </p:txBody>
      </p:sp>
      <p:sp>
        <p:nvSpPr>
          <p:cNvPr id="16" name="Text Box 29">
            <a:hlinkClick r:id="" action="ppaction://macro?name=LetThemExaltHimForBishop"/>
          </p:cNvPr>
          <p:cNvSpPr txBox="1">
            <a:spLocks noChangeArrowheads="1"/>
          </p:cNvSpPr>
          <p:nvPr/>
        </p:nvSpPr>
        <p:spPr bwMode="auto">
          <a:xfrm>
            <a:off x="7215206"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2706" name="Group 2"/>
          <p:cNvGraphicFramePr>
            <a:graphicFrameLocks noGrp="1"/>
          </p:cNvGraphicFramePr>
          <p:nvPr/>
        </p:nvGraphicFramePr>
        <p:xfrm>
          <a:off x="34925" y="44450"/>
          <a:ext cx="9145588" cy="659765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( 15 : 17 – 25 )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اوصيكم حتى تحبوا بعضكم بعضا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كان العالم يبغضكم فاعلموا انه قد ابغضني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كنتم من العالم لكان العالم يحب خاصته.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15 : 17 - 25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Ce que je vous commande, c'est de vous aimer les uns les autres.18 Si le monde vous hait, sachez qu'il m'a haï le premier.19 Si vous étiez du monde, le monde aimerait ce qui lui appartiendrait;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15:17-25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These things I command you, that you love one another. 18 If the world hates you, you know that it hated Me before it hated you. 19 If you were of the world, the world would love its own.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2717" name="Rectangle 13"/>
          <p:cNvSpPr>
            <a:spLocks noGrp="1" noChangeArrowheads="1"/>
          </p:cNvSpPr>
          <p:nvPr>
            <p:ph type="ctrTitle"/>
          </p:nvPr>
        </p:nvSpPr>
        <p:spPr/>
        <p:txBody>
          <a:bodyPr/>
          <a:lstStyle/>
          <a:p>
            <a:r>
              <a:rPr lang="en-US"/>
              <a:t>6m</a:t>
            </a:r>
          </a:p>
        </p:txBody>
      </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3730"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لانكم لستم من العالم بل انا اخترتكم من العالم لذلك يبغضكم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اذكروا الكلام الذي قلته لكم ليس عبد اعظم من سيده.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n'êtes pas du monde: c'est moi qui vous ai mis à part du monde et voilà pourquoi le monde vous hait. 20 Souvenez-vous de la parole que je vous ai dite: "Le serviteur n'est pas plus grand que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because you are not of the world, but I chose you out of the world, therefore the world hates you. 20 Remember the word that I said to you, "A servant is not greater than his master.'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4754" name="Group 2"/>
          <p:cNvGraphicFramePr>
            <a:graphicFrameLocks noGrp="1"/>
          </p:cNvGraphicFramePr>
          <p:nvPr/>
        </p:nvGraphicFramePr>
        <p:xfrm>
          <a:off x="107950" y="115888"/>
          <a:ext cx="9072563" cy="6048375"/>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كانوا قد اضطهدوني فسيضطهدونكم.وان كانوا قد حفظوا كلامي فسيحفظون كلامكم.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لكنهم انما يفعلون بكم هذا كله من اجل اسمي لانهم لا يعرفون الذي ارسلني.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s'ils m'ont persécuté, ils vous persécuteront vous aussi; s'ils ont observé ma parole, ils observeront aussi la vôtre. 21Tout cela, ils vous le feront à cause de mon nom, parce qu'ils ne connaissent pas Celui qui m'a envoyé.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they persecuted Me, they will also persecute you. If they kept My word, they will keep yours also. 21 But all these things they will do to you for My name's sake, because they do not know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5778" name="Group 2"/>
          <p:cNvGraphicFramePr>
            <a:graphicFrameLocks noGrp="1"/>
          </p:cNvGraphicFramePr>
          <p:nvPr/>
        </p:nvGraphicFramePr>
        <p:xfrm>
          <a:off x="107950" y="115888"/>
          <a:ext cx="9072563" cy="6119813"/>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لو لم اكن قد جئت وكلمتهم لم تكن لهم خطية.واما الآن فليس لهم عذر في خطيتهم.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يبغضني يبغض ابي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لو لم اكن قد عملت بينهم اعمالا لم يعملها احد غيري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Si je n'étais pas venu, si je ne leur avais pas adressé la parole, ils n'auraient pas de péché; mais à présent leur péché est sans excuse.23 Celui qui me hait, hait aussi mon Père. 24 Si je n'avais pas fait au milieu d'eux ces oeuvres que nul autre n'a faites,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If I had not come and spoken to them, they would have no sin, but now they have no excuse for their sin. 23 He who hates Me hates My Father also. 24 If I had not done among them the works which no one else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6816" name="Group 16"/>
          <p:cNvGraphicFramePr>
            <a:graphicFrameLocks noGrp="1"/>
          </p:cNvGraphicFramePr>
          <p:nvPr/>
        </p:nvGraphicFramePr>
        <p:xfrm>
          <a:off x="34925" y="115888"/>
          <a:ext cx="9001125" cy="5901754"/>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تكن لهم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الآن فقد رأوا وابغضوني انا وابي.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لكن لكي تتم الكلمة المكتوبة في ناموسهم انهم ابغضوني بلا سبب</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n'auraient pas de péché; mais à présent qu'ils les ont vues, ils continuent à nous haïr et moi et mon Père; 25 mais c'est pour que s'accomplisse la Parole qui est écrite dans leur Loi: Ils m'ont haï sans raison.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they would have no sin; but now they have seen and also hated both Me and My Father. 25 But this happened that the word might be fulfilled which is written in their law, "They hated Me without a cause.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5715016"/>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782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63782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63782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63782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39874" name="Group 2"/>
          <p:cNvGraphicFramePr>
            <a:graphicFrameLocks noGrp="1"/>
          </p:cNvGraphicFramePr>
          <p:nvPr/>
        </p:nvGraphicFramePr>
        <p:xfrm>
          <a:off x="34925" y="44450"/>
          <a:ext cx="9001125" cy="628967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ar-SA" sz="3200" b="0" i="0" u="sng" strike="noStrike" cap="none" normalizeH="0" baseline="0">
                          <a:ln>
                            <a:noFill/>
                          </a:ln>
                          <a:solidFill>
                            <a:srgbClr val="FF9933"/>
                          </a:solidFill>
                          <a:effectLst/>
                          <a:latin typeface="Arial" charset="0"/>
                          <a:cs typeface="Arial" charset="0"/>
                        </a:rPr>
                        <a:t>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كورونثوس</a:t>
                      </a:r>
                      <a:r>
                        <a:rPr kumimoji="0" lang="ar-SA"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( 4 :5 – 5 :11</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فاننا لسنا نكرز بانفسنا بل بالمسيح يسوع ربا ولكن بانفسنا عبيدا لكم من اجل يسوع.لان الله الذي قال ان يشرق نور من ظلمة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2 Corinthiens 4:5 - 5:1-11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Non, ce n'est pas nous-mêmes, mais Jésus Christ Seigneur que nous proclamons. Quant à nous-mêmes, nous nous proclamons vos serviteurs à cause de Jésus. 6 Car le Dieu qui a dit: que la lumière brille au milieu des </a:t>
                      </a:r>
                      <a:r>
                        <a:rPr kumimoji="0" lang="fr-FR" sz="2600" b="0" i="0" u="none" strike="noStrike" cap="none" normalizeH="0" baseline="0">
                          <a:ln>
                            <a:noFill/>
                          </a:ln>
                          <a:solidFill>
                            <a:schemeClr val="bg1"/>
                          </a:solidFill>
                          <a:effectLst/>
                          <a:latin typeface="Arial" charset="0"/>
                          <a:cs typeface="Arial" charset="0"/>
                        </a:rPr>
                        <a:t>ténèbres,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2 Corinthians 4:5-18 &amp; 5:1-11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we do not preach ourselves, but Christ Jesus the Lord, and ourselves your bondservants for Jesus' sake. 6 For it is the God who commanded light to shine out of darkness,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39885" name="Rectangle 13"/>
          <p:cNvSpPr>
            <a:spLocks noGrp="1" noChangeArrowheads="1"/>
          </p:cNvSpPr>
          <p:nvPr>
            <p:ph type="ctrTitle"/>
          </p:nvPr>
        </p:nvSpPr>
        <p:spPr/>
        <p:txBody>
          <a:bodyPr/>
          <a:lstStyle/>
          <a:p>
            <a:r>
              <a:rPr lang="en-US"/>
              <a:t>6p</a:t>
            </a:r>
          </a:p>
        </p:txBody>
      </p:sp>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0898" name="Group 2"/>
          <p:cNvGraphicFramePr>
            <a:graphicFrameLocks noGrp="1"/>
          </p:cNvGraphicFramePr>
          <p:nvPr/>
        </p:nvGraphicFramePr>
        <p:xfrm>
          <a:off x="34925" y="44450"/>
          <a:ext cx="9145588" cy="60144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الذي اشرق في قلوبنا لانارة معرفة مجد الله في وجه يسوع المسيح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لنا هذا الكنز في اوان خزفية ليكون فضل القوة للّه لا منا.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lui-même qui a brillé dans nos coeurs pour faire resplendir la connaissance de sa gloire qui rayonne sur le visage du Christ. 7  Mais ce trésor, nous le portons dans des vases d'argile, pour que cette incomparable puissance soit de Dieu et non de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has shone in our hearts to give the light of the knowledge of the glory of God in the face of Jesus Christ. 7 But we have this treasure in earthen vessels, that the excellence of the power may be of God and not of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1922" name="Group 2"/>
          <p:cNvGraphicFramePr>
            <a:graphicFrameLocks noGrp="1"/>
          </p:cNvGraphicFramePr>
          <p:nvPr/>
        </p:nvGraphicFramePr>
        <p:xfrm>
          <a:off x="34925" y="44450"/>
          <a:ext cx="9145588" cy="690067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مكتئبين في كل شيء لكن غير متضايقين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متحيّرين لكن غير يائسين. مضطهدين لكن غير متروكين.مطروحين لكن غير هالكين.حاملين في الجسد كل حين اماتة الرب يسوع لكي تظهر حياة يسوع ايضا في جسدنا.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Pressés de toute part, nous ne sommes pas écrasés; dans des impasses, mais nous arrivons à passer; 9 pourchassés, mais non rejoints; terrassés, mais non achevés; 10 sans cesse nous portons dans notre corps l'agonie de Jésus afin que la vie de Jésus soit elle aussi manifestée dans notre corps.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hard pressed on every side, yet not crushed; we are perplexed, but not in despair; 9 persecuted, but not forsaken; struck down, but not destroyed-- 10 always carrying about in the body the dying of the Lord Jesus, that the life of Jesus also may be manifested in our body.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294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الاحياء نسلم دائما للموت من اجل يسوع لكي تظهر حياة يسوع ايضا في جسدنا المائت. اذا الموت يعمل فينا ولكن الحياة فيكم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فاذ لنا روح الايمان عينه حسب المكتوب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Toujours, en effet, nous les vivants, nous sommes livrés à la mort à cause de Jésus, afin que la vie de Jésus soit elle aussi manifestée dans notre existence mortelle.12 Ainsi la mort est à l'oeuvre en nous, mais la vie en vous.13 Pourtant, forts de ce même esprit de foi dont 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we who live are always delivered to death for Jesus' sake, that the life of Jesus also may be manifested in our mortal flesh. 12 So then death is working in us, but life in you. 13 And since we have the same spirit of faith, according to what is written,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3970" name="Group 2"/>
          <p:cNvGraphicFramePr>
            <a:graphicFrameLocks noGrp="1"/>
          </p:cNvGraphicFramePr>
          <p:nvPr/>
        </p:nvGraphicFramePr>
        <p:xfrm>
          <a:off x="34925" y="44450"/>
          <a:ext cx="9145588" cy="5901754"/>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آمنت لذلك تكلمت.نحن ايضا نؤمن ولذلك نتكلم ايضا. عالمين ان الذي اقام الرب يسوع سيقيمنا نحن ايضا بيسوع ويحضرنا معكم.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cru, c'est pourquoi j'ai parlé, nous croyons, nous aussi, et c'est pourquoi nous parlons.14 Car nous le savons, celui qui a ressuscité le Seigneur Jésus, nous ressuscitera aussi avec Jésus et il nous placera avec vous près de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believed and therefore I spoke,'' we also believe and therefore speak, 14 knowing that He who raised up the Lord Jesus will also raise us up with Jesus, and will present us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4994" name="Group 2"/>
          <p:cNvGraphicFramePr>
            <a:graphicFrameLocks noGrp="1"/>
          </p:cNvGraphicFramePr>
          <p:nvPr/>
        </p:nvGraphicFramePr>
        <p:xfrm>
          <a:off x="34925" y="44450"/>
          <a:ext cx="9145588" cy="5901754"/>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جميع الاشياء هي من اجلكم لكي تكون النعمة وهي قد كثرت بالاكثرين تزيد الشكر لمجد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tout ce que nous vivons, c'est pour vous, afin qu'en s'accroissant la grâce fasse surabonder, par une communauté accrue, l'action de grâce à la gloire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For all things are for your sakes, that grace, having spread through the many, may cause thanksgiving to abound to the glory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6018" name="Group 2"/>
          <p:cNvGraphicFramePr>
            <a:graphicFrameLocks noGrp="1"/>
          </p:cNvGraphicFramePr>
          <p:nvPr/>
        </p:nvGraphicFramePr>
        <p:xfrm>
          <a:off x="34925" y="44450"/>
          <a:ext cx="9145588" cy="6514148"/>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نفشل بل وان كان انساننا الخارج يفنى فالداخل يتجدد يوما فيوما. لان خفة ضيقتنا الوقتية تنشئ لنا اكثر فاكثر ثقل مجد ابديا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pourquoi nous ne perdons pas courage et même si, en nous, l'homme extérieur va vers sa ruine, l'homme intérieur se renouvelle de jour en jour.17 Car nos détresses d'un moment sont légères par rapport au poids extraordinaire de gloire éternelle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Therefore we do not lose heart. Even though our outward man is perishing, yet the inward man is being renewed day by day. 17 For our light affliction, which is but for a moment, is working for us a far more exceeding and eternal weight of glory,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7055" name="Group 15"/>
          <p:cNvGraphicFramePr>
            <a:graphicFrameLocks noGrp="1"/>
          </p:cNvGraphicFramePr>
          <p:nvPr/>
        </p:nvGraphicFramePr>
        <p:xfrm>
          <a:off x="34925" y="44450"/>
          <a:ext cx="9145588" cy="5905501"/>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غير ناظرين الى الاشياء التي ترى بل الى التي لا ترى.لان التي ترى وقتية واما التي لا ترى فابدية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qu'elles nous préparent. Notre objectif n'est pas ce qui se voit, mais ce qui ne se voit pas; ce qui se voit est provisoire, mais ce qui ne se voit pas est éternel.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while we do not look at the things which are seen, but at the things which are not seen. For the things which are seen are temporary, but the things which are not seen are eternal.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8066" name="Group 2"/>
          <p:cNvGraphicFramePr>
            <a:graphicFrameLocks noGrp="1"/>
          </p:cNvGraphicFramePr>
          <p:nvPr/>
        </p:nvGraphicFramePr>
        <p:xfrm>
          <a:off x="34925" y="44450"/>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نعلم انه ان نقض بيت خيمتنا الارضي فلنا في السموات بناء من الله بيت غير مصنوع بيد ابدي. فاننا في هذه ايضا نئن مشتاقين الى ان نلبس فوقها مسكننا الذي من السماء.</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Car nous le savons, si notre demeure terrestre, qui n'est qu'une tente, se détruit, nous avons un édifice, oeuvre de Dieu, une demeure éternelle dans les cieux, 2 qui n'est pas faite de main d'homme. Et nous gémissons, dans le désir ardent de revêtir, par-dessus l'autre,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we know that if our earthly house, this tent, is destroyed, we have a building from God, a house not made with hands, eternal in the heavens. 2 For in this we groan, earnestly desiring to be clothed with our habitation which is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49090" name="Group 2"/>
          <p:cNvGraphicFramePr>
            <a:graphicFrameLocks noGrp="1"/>
          </p:cNvGraphicFramePr>
          <p:nvPr/>
        </p:nvGraphicFramePr>
        <p:xfrm>
          <a:off x="34925" y="44450"/>
          <a:ext cx="9145588" cy="6010656"/>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كنا لابسين لا نوجد عراة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فاننا نحن الذين في الخيمة نئن مثقلين اذ لسنا نريد ان نخلعها بل ان نلبس فوقها لكي يبتلع المائت من الحياة.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notre habitation céleste, pourvu que nous soyons trouvés vêtus et non pas nus. 4 Car nous qui sommes dans cette tente, nous gémissons, accablés; c'est un fait: nous ne voulons pas nous dévêtir, mais revêtir un vêtement sur l'autre afin que ce qui est mortel soit englouti par la vie.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if indeed, having been clothed, we shall not be found naked. 4 For we who are in this tent groan, being burdened, not because we want to be unclothed, but further clothed, that mortality may be swallowed up by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0114" name="Group 2"/>
          <p:cNvGraphicFramePr>
            <a:graphicFrameLocks noGrp="1"/>
          </p:cNvGraphicFramePr>
          <p:nvPr/>
        </p:nvGraphicFramePr>
        <p:xfrm>
          <a:off x="34925" y="44450"/>
          <a:ext cx="9145588" cy="6867843"/>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صنعنا لهذا عينه هو الله الذي اعطانا ايضا عربون الروح.</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فاذا نحن واثقون كل حين وعالمون اننا ونحن مستوطنون في الجسد فنحن متغربون عن الرب. لاننا بالايمان نسلك لا بالعيان.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847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Celui qui nous a formés pour cet avenir, c'est Dieu qui nous a donné les arrhes de l'Esprit. 6 Ainsi donc, nous sommes toujours pleins de confiance, tout en sachant que, tant que nous habitons dans ce corps, nous sommes hors de notre demeure, loin du Seigneur, 7 car nous cheminons par la foi, non par la vue.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Now He who has prepared us for this very thing is God, who also has given us the Spirit as a guarantee. 6 So we are always confident, knowing that while we are at home in the body we are absent from the Lord. 7 For we walk by faith, not by sight.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1138" name="Group 2"/>
          <p:cNvGraphicFramePr>
            <a:graphicFrameLocks noGrp="1"/>
          </p:cNvGraphicFramePr>
          <p:nvPr/>
        </p:nvGraphicFramePr>
        <p:xfrm>
          <a:off x="34925" y="44450"/>
          <a:ext cx="9145588" cy="6796405"/>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فنثق ونسرّ بالأولى ان نتغرب عن الجسد ونستوطن عند الرب. لذلك نحترس ايضا مستوطنين كنا او متغربين ان نكون مرضيين عنده.  لانه لا بد اننا جميعا نظهر امام كرسي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Oui, nous sommes pleins de confiance et nous préférons quitter la demeure de ce corps pour aller demeurer auprès du Seigneur.9 Aussi notre ambition - que nous conservions notre demeure ou que nous la quittions - est-elle de lui plaire.10 Car il nous faudra tous comparaître à découvert devant le Tribunal du Christ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We are confident, yes, well pleased rather to be absent from the body and to be present with the Lord. 9 Therefore we make it our aim, whether present or absent, to be well pleasing to Him. 10 For we must all appear before the judgment seat of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162"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لينال كل واحد ما كان بالجسد بحسب ما صنع خيرا كان ام شرا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نحن عالمون مخافة الرب نقنع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الله فقد صرنا ظاهرين له وارجو اننا قد صرنا ظاهرين في ضمائركم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chacun recueille le prix de ce qu'il aura fait durant sa vie corporelle, soit en bien, soit en mal. 11 Connaissant donc la crainte du Seigneur, nous cherchons à convaincre les hommes et, devant Dieu, nous sommes pleinement à découvert. J'espère être aussi pleinement à découvert dans vos consciences.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each one may receive the things done in the body, according to what he has done, whether good or bad. 11 Knowing, therefore, the terror of the Lord, we persuade men; but we are well known to God, and I also trust are well known in your consciences.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31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42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654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65421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6258" name="Group 2"/>
          <p:cNvGraphicFramePr>
            <a:graphicFrameLocks noGrp="1"/>
          </p:cNvGraphicFramePr>
          <p:nvPr/>
        </p:nvGraphicFramePr>
        <p:xfrm>
          <a:off x="34925" y="-26988"/>
          <a:ext cx="9074150" cy="66446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en-US" sz="3200" b="0" i="0" u="sng" strike="noStrike" cap="none" normalizeH="0" baseline="0">
                          <a:ln>
                            <a:noFill/>
                          </a:ln>
                          <a:solidFill>
                            <a:srgbClr val="FF9933"/>
                          </a:solidFill>
                          <a:effectLst/>
                          <a:latin typeface="Arial" charset="0"/>
                          <a:cs typeface="Arial" charset="0"/>
                        </a:rPr>
                        <a:t>2 :18 -3 : 1- 7 </a:t>
                      </a:r>
                      <a:r>
                        <a:rPr kumimoji="0" lang="ar-EG"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الخدام كونوا خاضعين بكل هيبة للسادة ليس للصالحين المترفقين فقط بل للعنفاء ايضا.لان هذا فضل ان كان احد من اجل ضمير نحو الله يحتمل احزانا متألما بالظلم.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1Pierre 2:18 - 3:1-7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Serviteurs, soyez soumis avec une profonde crainte à vos maîtres, non seulement aux bons et aux doux, mais aussi aux acariâtres. 19 Car c'est une grâce de supporter, par respect pour Dieu, des peines que l'on souffre injustement.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1Peter 2:18-25 &amp; 3:1-7</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Servants, be submissive to your masters with all fear, not only to the good and gentle, but also to the harsh. 19 For this is commendable, if because of conscience toward God one endures grief, suffering wrongfully.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56269" name="Rectangle 13"/>
          <p:cNvSpPr>
            <a:spLocks noGrp="1" noChangeArrowheads="1"/>
          </p:cNvSpPr>
          <p:nvPr>
            <p:ph type="ctrTitle"/>
          </p:nvPr>
        </p:nvSpPr>
        <p:spPr/>
        <p:txBody>
          <a:bodyPr/>
          <a:lstStyle/>
          <a:p>
            <a:r>
              <a:rPr lang="en-US"/>
              <a:t>6c</a:t>
            </a:r>
          </a:p>
        </p:txBody>
      </p:sp>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7282" name="Group 2"/>
          <p:cNvGraphicFramePr>
            <a:graphicFrameLocks noGrp="1"/>
          </p:cNvGraphicFramePr>
          <p:nvPr/>
        </p:nvGraphicFramePr>
        <p:xfrm>
          <a:off x="34925" y="-26988"/>
          <a:ext cx="9074150"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اي مجد هو ان كنتم تلطمون مخطئين فتصبرون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 ان كنتم تتألمون عاملين الخير فتصبرون فهذا فضل عند الله</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لانكم لهذا دعيتم فان المسيح ايضا تألم لاجلنا تاركا لنا مثالا لكي تتبعوا خطواته.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Quelle gloire y a-t-il, en effet, à supporter les coups si vous avez commis une faute? Mais si, après avoir fait le bien, vous souffrez avec patience, c'est là une grâce aux yeux de Dieu. 21 Or, c'est à cela que vous avez été appelés, car le Christ aussi a souffert pour vous, vous laissant un exemple afin que vous suiviez ses traces: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8306" name="Group 2"/>
          <p:cNvGraphicFramePr>
            <a:graphicFrameLocks noGrp="1"/>
          </p:cNvGraphicFramePr>
          <p:nvPr/>
        </p:nvGraphicFramePr>
        <p:xfrm>
          <a:off x="34925" y="115888"/>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يفعل خطية ولا وجد في فمه 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اذ شتم لم يكن يشتم عوضا واذ تألم لم يكن يهدد بل كان يسلم لمن يقضي بعدل.</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Lui qui n'a pas commis de péché et dans la bouche duquel 23 il ne s'est pas trouvé de tromperie; lui qui, insulté, ne rendait pas l'insulte, dans sa souffrance, ne menaçait pas, mais s'en remettait au juste Juge;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committed no sin, nor was deceit found in His mouth''; 23 who, when He was reviled, did not revile in return; when He suffered, He did not threaten, but committed Himself to Him who judges righteously;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9330" name="Group 2"/>
          <p:cNvGraphicFramePr>
            <a:graphicFrameLocks noGrp="1"/>
          </p:cNvGraphicFramePr>
          <p:nvPr/>
        </p:nvGraphicFramePr>
        <p:xfrm>
          <a:off x="34925" y="115888"/>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حمل هو نفسه خطايانا في جسده على الخشبة لكي نموت عن الخطايا فنحيا للبر.الذي بجلدته شفيتم.لانكم كنتم كخراف ضالة لكنكم رجعتم الآن الى راعي نفوسكم واسقفها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lui qui, dans son propre corps, a porté nos péchés sur le bois, afin que, morts à nos péchés, nous vivions pour la justice; lui dont les meurtrissures vous ont guéris. 25 Car vous étiez égarés comme des brebis, mais maintenant vous vous êtes tournés vers le berger et le gardien de vos âmes.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who Himself bore our sins in His own body on the tree, that we, having died to sins, might live for righteousness-- by whose stripes you were healed. 25 For you were like sheep going astray, but have now returned to the Shepherd and Overseer of your souls.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0354" name="Group 2"/>
          <p:cNvGraphicFramePr>
            <a:graphicFrameLocks noGrp="1"/>
          </p:cNvGraphicFramePr>
          <p:nvPr/>
        </p:nvGraphicFramePr>
        <p:xfrm>
          <a:off x="34925" y="115888"/>
          <a:ext cx="9074150" cy="60874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كذلكنّ ايتها النساء كنّ خاضعات لرجالكنّ حتى وان كان البعض لا يطيعون الكلمة يربحون بسيرة النساء بدون كلمة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ملاحظين سيرتكنّ الطاهرة بخوف.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Vous, de même, femmes, soyez soumises à vos maris, afin que, même si quelques-uns refusent de croire à la Parole, ils soient gagnés, sans parole, par la conduite de leurs femmes, 2 en considérant votre conduite pure, respectueuse.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Wives, likewise, be submissive to your own husbands, that even if some do not obey the word, they, without a word, may be won by the conduct of their wives, 2 when they observe your chaste conduct accompanied by fear.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1378" name="Group 2"/>
          <p:cNvGraphicFramePr>
            <a:graphicFrameLocks noGrp="1"/>
          </p:cNvGraphicFramePr>
          <p:nvPr/>
        </p:nvGraphicFramePr>
        <p:xfrm>
          <a:off x="34925" y="115888"/>
          <a:ext cx="9074150"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تكن زينتكنّ الزينة الخارجية من ضفر الشعر والتحلي بالذهب ولبس الثياب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بل انسان القلب الخفي في العديمة الفساد زينة الروح الوديع الهادئ الذي هو قدام الله كثير الثمن.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Que votre parure ne soit pas extérieure: cheveux tressés, bijoux d'or, toilettes élégantes; 4 mais qu'elle soit la disposition cachée du coeur, parure incorruptible d'un esprit doux et paisible, qui est d'un grand prix devant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Do not let your adornment be merely outward-- arranging the hair, wearing gold, or putting on fine apparel-- 4 rather let it be the hidden person of the heart, with the incorruptible beauty of a gentle and quiet spirit, which is very precious in the sight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402" name="Group 2"/>
          <p:cNvGraphicFramePr>
            <a:graphicFrameLocks noGrp="1"/>
          </p:cNvGraphicFramePr>
          <p:nvPr/>
        </p:nvGraphicFramePr>
        <p:xfrm>
          <a:off x="34925" y="115888"/>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 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in this manner, in former times, the holy women who trusted in God also adorned themselves, being submissive to their own husbands, 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3426" name="Group 2"/>
          <p:cNvGraphicFramePr>
            <a:graphicFrameLocks noGrp="1"/>
          </p:cNvGraphicFramePr>
          <p:nvPr/>
        </p:nvGraphicFramePr>
        <p:xfrm>
          <a:off x="34925" y="115888"/>
          <a:ext cx="9074150" cy="661339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44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54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665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66547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66547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7522" name="Group 2"/>
          <p:cNvGraphicFramePr>
            <a:graphicFrameLocks noGrp="1"/>
          </p:cNvGraphicFramePr>
          <p:nvPr/>
        </p:nvGraphicFramePr>
        <p:xfrm>
          <a:off x="71438" y="115888"/>
          <a:ext cx="9072562" cy="65836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20 :17 - 38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جاءوا اليه قال لهم انتم تعلمون من اول يوم دخلت اسيا كيف كنت معكم كل الزمان.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 Milet, Paul fit convoquer les anciens de l'Église d'Éphèse.18 Quand ils l'eurent rejoint, il leur déclara: "Vous savez quelle a toujours été ma conduite à votre égard depuis le jour de mon arrivée en Asie.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20:17-38</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67533" name="Rectangle 13"/>
          <p:cNvSpPr>
            <a:spLocks noGrp="1" noChangeArrowheads="1"/>
          </p:cNvSpPr>
          <p:nvPr>
            <p:ph type="ctrTitle"/>
          </p:nvPr>
        </p:nvSpPr>
        <p:spPr/>
        <p:txBody>
          <a:bodyPr/>
          <a:lstStyle/>
          <a:p>
            <a:r>
              <a:rPr lang="en-US"/>
              <a:t>6a</a:t>
            </a:r>
          </a:p>
        </p:txBody>
      </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8546" name="Group 2"/>
          <p:cNvGraphicFramePr>
            <a:graphicFrameLocks noGrp="1"/>
          </p:cNvGraphicFramePr>
          <p:nvPr/>
        </p:nvGraphicFramePr>
        <p:xfrm>
          <a:off x="34925" y="44450"/>
          <a:ext cx="9145588" cy="601440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 20 Je n'ai rien négligé de ce qui pouvait vous être utile; au contraire, j'ai prêché, je vous ai instruits, en public comme en privé;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9570" name="Group 2"/>
          <p:cNvGraphicFramePr>
            <a:graphicFrameLocks noGrp="1"/>
          </p:cNvGraphicFramePr>
          <p:nvPr/>
        </p:nvGraphicFramePr>
        <p:xfrm>
          <a:off x="34925" y="115888"/>
          <a:ext cx="9145588" cy="5913120"/>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 Christ. 22 Maintenant, prisonnier de l'Esprit, me voici en route pour Jérusalem; je ne sais pas quel y sera mon sort, mais en tout cas,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594" name="Group 2"/>
          <p:cNvGraphicFramePr>
            <a:graphicFrameLocks noGrp="1"/>
          </p:cNvGraphicFramePr>
          <p:nvPr/>
        </p:nvGraphicFramePr>
        <p:xfrm>
          <a:off x="34925" y="115888"/>
          <a:ext cx="9074150" cy="53165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l'Esprit Saint me l'atteste de ville en ville, chaînes et détresses m'y attendent.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1618" name="Group 2"/>
          <p:cNvGraphicFramePr>
            <a:graphicFrameLocks noGrp="1"/>
          </p:cNvGraphicFramePr>
          <p:nvPr/>
        </p:nvGraphicFramePr>
        <p:xfrm>
          <a:off x="34925" y="44450"/>
          <a:ext cx="9145588" cy="5901754"/>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642" name="Group 2"/>
          <p:cNvGraphicFramePr>
            <a:graphicFrameLocks noGrp="1"/>
          </p:cNvGraphicFramePr>
          <p:nvPr/>
        </p:nvGraphicFramePr>
        <p:xfrm>
          <a:off x="34925" y="44450"/>
          <a:ext cx="9145588" cy="686784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vous tous parmi lesquels j'ai passé en proclamant le Règne.26 Je peux donc l'attester aujourd'hui devant vous: 27 je suis pur du sang de tous. Je n'ai vraiment rien négligé: au contraire, c'est le plan de Dieu tout entier que je vous ai annoncé.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3666" name="Group 2"/>
          <p:cNvGraphicFramePr>
            <a:graphicFrameLocks noGrp="1"/>
          </p:cNvGraphicFramePr>
          <p:nvPr/>
        </p:nvGraphicFramePr>
        <p:xfrm>
          <a:off x="34925" y="44450"/>
          <a:ext cx="9145588" cy="686784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 لاني اعلم هذا انه بعد ذهابي سيدخل بينكم ذئاب خاطفة لا تشفق على الرعية.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l'Eglise de Dieu qu'il s'est acquise par son propre sang.29 Je sais bien qu'après mon départ s'introduiront parmi vous des loups féroces qui n'épargneront pas le troupeau;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4690" name="Group 2"/>
          <p:cNvGraphicFramePr>
            <a:graphicFrameLocks noGrp="1"/>
          </p:cNvGraphicFramePr>
          <p:nvPr/>
        </p:nvGraphicFramePr>
        <p:xfrm>
          <a:off x="34925" y="44450"/>
          <a:ext cx="9145588" cy="644112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5726" name="Group 14"/>
          <p:cNvGraphicFramePr>
            <a:graphicFrameLocks noGrp="1"/>
          </p:cNvGraphicFramePr>
          <p:nvPr/>
        </p:nvGraphicFramePr>
        <p:xfrm>
          <a:off x="34925" y="44450"/>
          <a:ext cx="9145588"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 33 Je n'ai convoité l'argent, l'or ou le vêtement de personne.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6750" name="Group 14"/>
          <p:cNvGraphicFramePr>
            <a:graphicFrameLocks noGrp="1"/>
          </p:cNvGraphicFramePr>
          <p:nvPr/>
        </p:nvGraphicFramePr>
        <p:xfrm>
          <a:off x="34925" y="44450"/>
          <a:ext cx="9145588" cy="561816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 في كل شيء اريتكم انه هكذا ينبغي انكم تتعبون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35 Je vous l'ai toujours montré, c'est en peinant de la sorte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35 I have shown you in every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7762" name="Group 2"/>
          <p:cNvGraphicFramePr>
            <a:graphicFrameLocks noGrp="1"/>
          </p:cNvGraphicFramePr>
          <p:nvPr/>
        </p:nvGraphicFramePr>
        <p:xfrm>
          <a:off x="34925" y="44450"/>
          <a:ext cx="9145588" cy="583406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وتعضدون الضعفاء متذكرين كلمات الرب يسوع انه قال مغبوط هو العطاء اكثر من الاخذ.</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faut venir en aide aux faibles et se souvenir de ces mots que le Seigneur Jésus lui-même a prononcés: Il y a plus de bonheur à donner qu'à recevoir."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by laboring like this, that you must support the weak. And remember the words of the Lord Jesus, that He said, "It is more blessed to give than to receive.'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8786" name="Group 2"/>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متوجعين ولا سيما من الكلمة التي قالها انهم لن يروا وجهه ايضا.ثم شيعوه الى السفينة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Après ces paroles, il se mit à genoux avec eux tous et pria. Tout le monde alors éclata en sanglots et 37 se jetait au cou de Paul pour l'embrasser -38 leur tristesse venait surtout de la phrase où il avait dit qu'ils ne devaient plus revoir son visage -, puis on l'accompagna jusqu'au bateau.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when he had said these things, he knelt down and prayed with them all. 37 Then they all wept freely, and fell on Paul's neck and kissed him, 38 sorrowing most of all for the words which he spoke, that they would see his face no more. And they accompanied him to the 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98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08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18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2882" name="Group 2"/>
          <p:cNvGraphicFramePr>
            <a:graphicFrameLocks noGrp="1"/>
          </p:cNvGraphicFramePr>
          <p:nvPr/>
        </p:nvGraphicFramePr>
        <p:xfrm>
          <a:off x="34925" y="-26988"/>
          <a:ext cx="9145588" cy="6790944"/>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ar-EG" sz="2800" b="0" i="0" u="sng" strike="noStrike" cap="none" normalizeH="0" baseline="0" dirty="0">
                          <a:ln>
                            <a:noFill/>
                          </a:ln>
                          <a:solidFill>
                            <a:srgbClr val="FF9900"/>
                          </a:solidFill>
                          <a:effectLst/>
                          <a:latin typeface="Arial" charset="0"/>
                          <a:cs typeface="Arial" charset="0"/>
                        </a:rPr>
                        <a:t>107 : 32, 41, 42)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وليرفعوه في مجمع الشعب وليسبحوه في مجلس المشايخ</a:t>
                      </a:r>
                      <a:r>
                        <a:rPr kumimoji="0" lang="en-CA"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ويعلي</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المسكين من الذل ويجعل القبائل مثل قطعان الغنم.يرى ذلك المستقيمون فيفرحون.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32 Qu'ils l'exaltent dans l'assemblée du peuple, et le louent à la séance des anciens. 41 Rend les familles aussi nombreuses que des troupeaux. 42 A cette vue, les hommes droits se réjouissent,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107 : 32, 41, 42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32 Let them exalt him also in the congregation of the people, and praise him in the assembly of the elders.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41 Yet setteth he the poor on high from affliction, and maketh him families like a flock. 42 The righteous shall see it, and rejoice: </a:t>
                      </a: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2893" name="Rectangle 13"/>
          <p:cNvSpPr>
            <a:spLocks noGrp="1" noChangeArrowheads="1"/>
          </p:cNvSpPr>
          <p:nvPr>
            <p:ph type="ctrTitle"/>
          </p:nvPr>
        </p:nvSpPr>
        <p:spPr/>
        <p:txBody>
          <a:bodyPr/>
          <a:lstStyle/>
          <a:p>
            <a:r>
              <a:rPr lang="en-US"/>
              <a:t>6pg</a:t>
            </a:r>
          </a:p>
        </p:txBody>
      </p:sp>
      <p:sp>
        <p:nvSpPr>
          <p:cNvPr id="16" name="Text Box 29">
            <a:hlinkClick r:id="" action="ppaction://macro?name=LetThemExaltHimForBishop"/>
          </p:cNvPr>
          <p:cNvSpPr txBox="1">
            <a:spLocks noChangeArrowheads="1"/>
          </p:cNvSpPr>
          <p:nvPr/>
        </p:nvSpPr>
        <p:spPr bwMode="auto">
          <a:xfrm>
            <a:off x="7072330"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906" name="Group 2"/>
          <p:cNvGraphicFramePr>
            <a:graphicFrameLocks noGrp="1"/>
          </p:cNvGraphicFramePr>
          <p:nvPr/>
        </p:nvGraphicFramePr>
        <p:xfrm>
          <a:off x="34925" y="44450"/>
          <a:ext cx="9145588" cy="648919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( 10 : 1 – 16 )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10:1-16</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vérité, en vérité, je vous le dis, celui qui n'entre pas par la porte dans l'enclos des brebis mais qui escalade par un autre côté, celui-là est un voleur et un brigand. Mais celui qui entre par la porte est le berger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3200" b="0" i="0" u="sng" strike="noStrike" cap="none" normalizeH="0" baseline="0">
                          <a:ln>
                            <a:noFill/>
                          </a:ln>
                          <a:solidFill>
                            <a:srgbClr val="FF9933"/>
                          </a:solidFill>
                          <a:effectLst/>
                          <a:latin typeface="Arial" charset="0"/>
                          <a:cs typeface="Arial" charset="0"/>
                        </a:rPr>
                        <a:t>John 10 :1-16</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 Verily, verily, I say unto you, He that entereth not by the door into the sheepfold, but climbeth up some other way, the same is a thief and a robber.2  But he that entereth in by the door is the shepherd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83917" name="Rectangle 13"/>
          <p:cNvSpPr>
            <a:spLocks noGrp="1" noChangeArrowheads="1"/>
          </p:cNvSpPr>
          <p:nvPr>
            <p:ph type="ctrTitle"/>
          </p:nvPr>
        </p:nvSpPr>
        <p:spPr/>
        <p:txBody>
          <a:bodyPr/>
          <a:lstStyle/>
          <a:p>
            <a:r>
              <a:rPr lang="en-US"/>
              <a:t>6g</a:t>
            </a:r>
          </a:p>
        </p:txBody>
      </p:sp>
    </p:spTree>
  </p:cSld>
  <p:clrMapOvr>
    <a:masterClrMapping/>
  </p:clrMapOvr>
</p:sld>
</file>

<file path=ppt/slides/slide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4941" name="Group 13"/>
          <p:cNvGraphicFramePr>
            <a:graphicFrameLocks noGrp="1"/>
          </p:cNvGraphicFramePr>
          <p:nvPr/>
        </p:nvGraphicFramePr>
        <p:xfrm>
          <a:off x="34925" y="44450"/>
          <a:ext cx="9145588" cy="6350889"/>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 4 Lorsqu'il les a toutes fait sortir, il marche à leur tête et elles le suivent parce qu'elles connaissent sa voix.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3 To him the porter openeth; and the sheep hear his voice: and he calleth his own sheep by name, and leadeth them out. 4 And when he putteth forth his own sheep, he goeth before them, and the sheep follow him: for they know his voice.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5954" name="Group 2"/>
          <p:cNvGraphicFramePr>
            <a:graphicFrameLocks noGrp="1"/>
          </p:cNvGraphicFramePr>
          <p:nvPr/>
        </p:nvGraphicFramePr>
        <p:xfrm>
          <a:off x="34925" y="-26988"/>
          <a:ext cx="9145588" cy="6796405"/>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5 And a stranger will they not follow, but will flee from him: for they know not the voice of strangers. 6 This parable spake Jesus unto them: but they understood not what things they were which he spake unto them. 7 Then said Jesus unto them again, Verily, verily, I say unto you, I am the door of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6978" name="Group 2"/>
          <p:cNvGraphicFramePr>
            <a:graphicFrameLocks noGrp="1"/>
          </p:cNvGraphicFramePr>
          <p:nvPr/>
        </p:nvGraphicFramePr>
        <p:xfrm>
          <a:off x="34925" y="-26988"/>
          <a:ext cx="9145588" cy="68389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t>
                      </a:r>
                      <a:r>
                        <a:rPr kumimoji="0" lang="fr-FR" sz="2800" b="0" i="0" u="none" strike="noStrike" cap="none" normalizeH="0" baseline="0">
                          <a:ln>
                            <a:noFill/>
                          </a:ln>
                          <a:solidFill>
                            <a:schemeClr val="bg1"/>
                          </a:solidFill>
                          <a:effectLst/>
                          <a:latin typeface="Arial" charset="0"/>
                          <a:cs typeface="Arial" charset="0"/>
                        </a:rPr>
                        <a:t>Tous ceux qui sont venus avant moi sont des voleurs et des brigands, mais les brebis ne les ont pas écoutés. 9 Je suis la porte: si quelqu'un entre par moi, il sera sauvé, il ira et viendra et trouvera de quoi se nourrir.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8 All that ever came before me are thieves and robbers: but the sheep did not hear them. 9 I am the door: by me if any man enter in, he shall be saved, and shall go in and out, and find pasture.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02" name="Group 2"/>
          <p:cNvGraphicFramePr>
            <a:graphicFrameLocks noGrp="1"/>
          </p:cNvGraphicFramePr>
          <p:nvPr/>
        </p:nvGraphicFramePr>
        <p:xfrm>
          <a:off x="34925" y="44450"/>
          <a:ext cx="9145588" cy="67675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10 The thief cometh not, but for to steal, and to kill, and to destroy: I am come that they might have life, and that they might have it more abundantly.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9026" name="Group 2"/>
          <p:cNvGraphicFramePr>
            <a:graphicFrameLocks noGrp="1"/>
          </p:cNvGraphicFramePr>
          <p:nvPr/>
        </p:nvGraphicFramePr>
        <p:xfrm>
          <a:off x="34925" y="-26988"/>
          <a:ext cx="9145588" cy="669448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هو الراعي الصالح.والراعي الصالح يبذل نفسه عن الخراف.واما الذي هو اجير وليس راعيا الذي ليست الخراف له فيرى الذئب مقبلا ويترك الخراف ويهرب.فيخطف الذئب الخراف ويبددها.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suis le bon berger: le bon berger se dessaisit de sa vie pour ses brebis. 12 Le mercenaire, qui n'est pas vraiment un berger et à qui les brebis n'appartiennent pas, voit-il venir le loup, il abandonne les brebis et prend la fuite; et le loup s'en empare et les disperse.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11 I am the good shepherd: the good shepherd giveth his life for the sheep.12 But he that is an hireling, and not the shepherd, whose own the sheep are not, seeth the wolf coming, and leaveth the sheep, and fleeth: and the wolf catcheth them, and scattereth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0050" name="Group 2"/>
          <p:cNvGraphicFramePr>
            <a:graphicFrameLocks noGrp="1"/>
          </p:cNvGraphicFramePr>
          <p:nvPr/>
        </p:nvGraphicFramePr>
        <p:xfrm>
          <a:off x="34925" y="-26988"/>
          <a:ext cx="9145588" cy="655161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والاجير يهرب لانه اجير ولا يبالي بالخراف. اما انا فاني الراعي الصالح واعرف خاصتي وخاصتي تعرفني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C'est qu'il est mercenaire et que peu lui importent les brebis. Je suis le bon berger, 14 je connais mes brebis et mes brebis me connaissent, comme mon Père me connaît et que je connais mon Père; et je me dessaisis de ma vie pour mes brebis.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13 The hireling fleeth, because he is an hireling, and careth not for the sheep. 14 I am the good shepherd, and know my sheep, and am known of mine. 15 As the Father knoweth me, even so know I the Father: and I lay down my life for the sheep.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1074" name="Group 2"/>
          <p:cNvGraphicFramePr>
            <a:graphicFrameLocks noGrp="1"/>
          </p:cNvGraphicFramePr>
          <p:nvPr/>
        </p:nvGraphicFramePr>
        <p:xfrm>
          <a:off x="34925" y="44450"/>
          <a:ext cx="9001125" cy="580421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ان الآب يعرفني وانا اعرف الآب.وانا اضع نفسي عن الخراف.  ولي خراف أخر ليست من هذه الحظيرة ينبغي ان آتي بتلك ايضا فتسمع صوتي وتكون رعية واحدة وراع واحد.</a:t>
                      </a:r>
                      <a:r>
                        <a:rPr kumimoji="0" lang="en-CA"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shall hear my voice; and there shall be one fold, and one shepherd.</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69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7403" name="Group 11"/>
          <p:cNvGraphicFramePr>
            <a:graphicFrameLocks noGrp="1"/>
          </p:cNvGraphicFramePr>
          <p:nvPr/>
        </p:nvGraphicFramePr>
        <p:xfrm>
          <a:off x="468313"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Amshir)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من أمشير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Septième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Amshir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84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1084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9454" name="Group 14"/>
          <p:cNvGraphicFramePr>
            <a:graphicFrameLocks noGrp="1"/>
          </p:cNvGraphicFramePr>
          <p:nvPr/>
        </p:nvGraphicFramePr>
        <p:xfrm>
          <a:off x="34925" y="44450"/>
          <a:ext cx="9001125" cy="6683440"/>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32 :11-6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أيُّها الصدِّيقونَ بالربِّ وابتَهِجُوا. وافتخِروا يا جميعَ مُستقيمي القلوبِ. من أجلِ هذا تَبْتَهلُ إليكَ. كلُّ الأبرارِ في آوانٍ مستقيمٍ.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32 : 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Exultez à cause du Seigneur, Réjouissez-vous les justes, et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09455" name="Rectangle 15"/>
          <p:cNvSpPr>
            <a:spLocks noGrp="1" noChangeArrowheads="1"/>
          </p:cNvSpPr>
          <p:nvPr>
            <p:ph type="ctrTitle"/>
          </p:nvPr>
        </p:nvSpPr>
        <p:spPr/>
        <p:txBody>
          <a:bodyPr/>
          <a:lstStyle/>
          <a:p>
            <a:r>
              <a:rPr lang="en-US"/>
              <a:t>7pv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0478" name="Group 14"/>
          <p:cNvGraphicFramePr>
            <a:graphicFrameLocks noGrp="1"/>
          </p:cNvGraphicFramePr>
          <p:nvPr/>
        </p:nvGraphicFramePr>
        <p:xfrm>
          <a:off x="34925" y="44450"/>
          <a:ext cx="9074150" cy="670560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( 22 : 24 ـ 30 )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وكانت بينهم أيضاً مُشاجرةٌ أنَّهُ من منهم  يكون الأكبر. فقال لهم: " مُلوكُ الأُمَم يسودونهُم، والمُتَسلِّطين عليهم يُدعَوْنَ المُحسنينَ.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22: 24 - 30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en arrivèrent à se quereller sur celui d'entre eux qui leur semblait le plus grand. 25 Il leur dit: "Les rois des nations agissent avec elles en seigneurs, et ceux qui dominent sur elles se font appeler bienfaiteurs.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22:24-30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Now there was also a dispute among them, as to which of them should be considered the greatest. 25 And He said to them, The kings of the Gentiles exercise lordship over them, and those who exercise authority over them are called `benefactors.'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10479" name="Rectangle 15"/>
          <p:cNvSpPr>
            <a:spLocks noGrp="1" noChangeArrowheads="1"/>
          </p:cNvSpPr>
          <p:nvPr>
            <p:ph type="ctrTitle"/>
          </p:nvPr>
        </p:nvSpPr>
        <p:spPr/>
        <p:txBody>
          <a:bodyPr/>
          <a:lstStyle/>
          <a:p>
            <a:r>
              <a:rPr lang="en-US"/>
              <a:t>7v</a:t>
            </a:r>
          </a:p>
        </p:txBody>
      </p:sp>
    </p:spTree>
  </p:cSld>
  <p:clrMapOvr>
    <a:masterClrMapping/>
  </p:clrMapOvr>
</p:sld>
</file>

<file path=ppt/slides/slide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1501" name="Group 13"/>
          <p:cNvGraphicFramePr>
            <a:graphicFrameLocks noGrp="1"/>
          </p:cNvGraphicFramePr>
          <p:nvPr/>
        </p:nvGraphicFramePr>
        <p:xfrm>
          <a:off x="34925" y="115888"/>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فليسَ هكذا، بل الكبيرُ فيكم ليكن كالأصغر، والمُتقدِّمُ كالخادم. لأنَّ مَن هو الأكبرُ؟ الذي يَتَّكئُ أم الذي يَخْدُمُ؟ أليسَ الذي يتَّكئُ؟ ولكنِّي أنا في وسطكم كالذي يَخْدُمُ.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 vous, rien de tel. Mais que le plus grand parmi vous prenne la place du plus jeune, et celui qui commande la place de celui qui sert. 27 Lequel est en effet le plus grand, celui qui est à table ou celui qui sert? N'est-ce pas celui qui est à table? Or, moi, je suis au milieu de vous à la place de celui qui sert.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26 But not so among you; on the contrary, he who is greatest among you, let him be as the younger, and he who governs as he who serves. 27 For who is greater, he who sits at the table, or he who serves? Is it not he who sits at the table? Yet I am among you as the One who serves.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2526" name="Group 14"/>
          <p:cNvGraphicFramePr>
            <a:graphicFrameLocks noGrp="1"/>
          </p:cNvGraphicFramePr>
          <p:nvPr/>
        </p:nvGraphicFramePr>
        <p:xfrm>
          <a:off x="107950" y="44450"/>
          <a:ext cx="9072563" cy="67830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الذين ثبتُم معي في تجَارِبي، وأنا أيضاً أُقرِّرُ لكُم ملكوتاً كما قرر لي أبي، لتأكُلوا وتشربوا معي على مائدتي في ملكوتي، وتجلسوا على كراسيَّ وتَدِينُونَ أسباطَ إسرائيلَ الاثني عشرَ".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Vous êtes, vous, ceux qui avez tenu bon avec moi dans mes épreuves.29 Et moi, je dispose pour vous du Royaume comme mon Père en a disposé pour moi:30 ainsi vous mangerez et boirez à ma table dans mon royaume, et vous siégerez sur des trônes pour juger les douze tribus d'Israël.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But you are those who have continued with Me in My trials. 29 And I bestow upon you a kingdom, just as My Father bestowed one upon Me, 30 that you may eat and drink at My table in My kingdom, and sit on thrones judging the twelve tribes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35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11353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4575" name="Group 15"/>
          <p:cNvGraphicFramePr>
            <a:graphicFrameLocks noGrp="1"/>
          </p:cNvGraphicFramePr>
          <p:nvPr/>
        </p:nvGraphicFramePr>
        <p:xfrm>
          <a:off x="-36513" y="44450"/>
          <a:ext cx="9217026" cy="6691757"/>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33:1, 12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ابتهجوا أيُّها الصدِّيقون بالربِّ. للمُستقيمين ينبغي التسبيح. طوبى للأمة التي الرب إلهُها. والشعب الذي أختاره ميراثاً له.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32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Justes, acclamez le </a:t>
                      </a:r>
                      <a:r>
                        <a:rPr kumimoji="0" lang="fr-FR" sz="2800" b="0" i="0" u="none" strike="noStrike" cap="none" normalizeH="0" baseline="0" dirty="0" err="1">
                          <a:ln>
                            <a:noFill/>
                          </a:ln>
                          <a:solidFill>
                            <a:schemeClr val="bg1"/>
                          </a:solidFill>
                          <a:effectLst/>
                          <a:latin typeface="Arial" charset="0"/>
                          <a:cs typeface="Arial" charset="0"/>
                        </a:rPr>
                        <a:t>Seigneur,La</a:t>
                      </a:r>
                      <a:r>
                        <a:rPr kumimoji="0" lang="fr-FR" sz="2800" b="0" i="0" u="none" strike="noStrike" cap="none" normalizeH="0" baseline="0" dirty="0">
                          <a:ln>
                            <a:noFill/>
                          </a:ln>
                          <a:solidFill>
                            <a:schemeClr val="bg1"/>
                          </a:solidFill>
                          <a:effectLst/>
                          <a:latin typeface="Arial" charset="0"/>
                          <a:cs typeface="Arial" charset="0"/>
                        </a:rPr>
                        <a:t>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14576" name="Rectangle 16"/>
          <p:cNvSpPr>
            <a:spLocks noGrp="1" noChangeArrowheads="1"/>
          </p:cNvSpPr>
          <p:nvPr>
            <p:ph type="ctrTitle"/>
          </p:nvPr>
        </p:nvSpPr>
        <p:spPr/>
        <p:txBody>
          <a:bodyPr/>
          <a:lstStyle/>
          <a:p>
            <a:r>
              <a:rPr lang="en-US"/>
              <a:t>7pm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5598" name="Group 14"/>
          <p:cNvGraphicFramePr>
            <a:graphicFrameLocks noGrp="1"/>
          </p:cNvGraphicFramePr>
          <p:nvPr/>
        </p:nvGraphicFramePr>
        <p:xfrm>
          <a:off x="34925" y="44450"/>
          <a:ext cx="9145588" cy="6587427"/>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( 25 : </a:t>
                      </a:r>
                      <a:r>
                        <a:rPr kumimoji="0" lang="ar-SA" sz="3200" b="0" i="0" u="sng" strike="noStrike" cap="none" normalizeH="0" baseline="0">
                          <a:ln>
                            <a:noFill/>
                          </a:ln>
                          <a:solidFill>
                            <a:srgbClr val="FF9933"/>
                          </a:solidFill>
                          <a:effectLst/>
                          <a:latin typeface="Arial" charset="0"/>
                          <a:cs typeface="Arial" charset="0"/>
                        </a:rPr>
                        <a:t>14 ـ23 )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إنسانٌ مُسافرٌ دعي عبيدهُ وسلَّمهُم أموالهُ، فأعطى واحداً خمس وزناتٍ، وآخر وزنتين، وآخر وزنةً. كلَّ واحدٍ على قدر طاقته وسافر.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25 :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15599" name="Rectangle 15"/>
          <p:cNvSpPr>
            <a:spLocks noGrp="1" noChangeArrowheads="1"/>
          </p:cNvSpPr>
          <p:nvPr>
            <p:ph type="ctrTitle"/>
          </p:nvPr>
        </p:nvSpPr>
        <p:spPr/>
        <p:txBody>
          <a:bodyPr/>
          <a:lstStyle/>
          <a:p>
            <a:r>
              <a:rPr lang="en-US"/>
              <a:t>7m</a:t>
            </a:r>
          </a:p>
        </p:txBody>
      </p:sp>
    </p:spTree>
  </p:cSld>
  <p:clrMapOvr>
    <a:masterClrMapping/>
  </p:clrMapOvr>
</p:sld>
</file>

<file path=ppt/slides/slide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6610" name="Group 2"/>
          <p:cNvGraphicFramePr>
            <a:graphicFrameLocks noGrp="1"/>
          </p:cNvGraphicFramePr>
          <p:nvPr/>
        </p:nvGraphicFramePr>
        <p:xfrm>
          <a:off x="107950" y="44450"/>
          <a:ext cx="9072563"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أخذ الخمس وزناتٍ وتاجرَ بها، فربح خمس أُخر. وهكذا أيضاً الذي أخذ الاثنتين ربح اثنتين أُخريين. وأمَّا الذي أخذ الواحدة فمضى وحفر في الأرض وأخفى فضَّةَ سيِّدهِ.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 17 De même celui des deux talents en gagna deux autres. 18 Mais celui qui n'en avait reçu qu'un s'en alla creuser un trou dans la terre et y cacha l'argent de son maître.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7646" name="Group 14"/>
          <p:cNvGraphicFramePr>
            <a:graphicFrameLocks noGrp="1"/>
          </p:cNvGraphicFramePr>
          <p:nvPr/>
        </p:nvGraphicFramePr>
        <p:xfrm>
          <a:off x="107950" y="115888"/>
          <a:ext cx="8928100"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جاء سيِّدُ أولئك العبيدِ وحاسبهم. فجاء الذي أخذ الخمس وزناتٍ وقدَّمَ خمسَ وزناتٍ أُخر قائلاً: يا سيِّدُ، خمس وزناتٍ أعطيتني هوذا خمسُ وزناتٍ أُخرُ ربحتُها.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8672" name="Group 16"/>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حسناً أيُّها العبدُ الصَّالحُ والأمينُ. كنت أميناً في القليل فأُقيمك على الكثير. اُدخل إلى فرح سيِّدكَ. ثمَّ جاء الذي أخذ الوزنتين وقال: يا سيِّدُ، وزنتين سلَّمتني. هوذا وزنتان أُخريانِ ربحتُهُمَا.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19682" name="Group 2"/>
          <p:cNvGraphicFramePr>
            <a:graphicFrameLocks noGrp="1"/>
          </p:cNvGraphicFramePr>
          <p:nvPr/>
        </p:nvGraphicFramePr>
        <p:xfrm>
          <a:off x="34925" y="115888"/>
          <a:ext cx="9001125" cy="547528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أيُّها العبدُ الصَّالحُ والأمين. كُنتَ أميناً على القليلِ فأُقيمكَ على الكثير. ادخل إلى فرح سيِّدكَ.</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715016"/>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07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1207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1207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12070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2754" name="Group 2"/>
          <p:cNvGraphicFramePr>
            <a:graphicFrameLocks noGrp="1"/>
          </p:cNvGraphicFramePr>
          <p:nvPr/>
        </p:nvGraphicFramePr>
        <p:xfrm>
          <a:off x="34925" y="44450"/>
          <a:ext cx="9001125" cy="662914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العبرانيين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13 : 7 ـ 2</a:t>
                      </a:r>
                      <a:r>
                        <a:rPr kumimoji="0" lang="en-CA" sz="3200" b="0" i="0" u="sng" strike="noStrike" cap="none" normalizeH="0" baseline="0">
                          <a:ln>
                            <a:noFill/>
                          </a:ln>
                          <a:solidFill>
                            <a:srgbClr val="FF9933"/>
                          </a:solidFill>
                          <a:effectLst/>
                          <a:latin typeface="Arial" charset="0"/>
                          <a:cs typeface="Arial" charset="0"/>
                        </a:rPr>
                        <a:t>5</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اُذكُروا مُدبِّريكم الذين كلَّموكُم بكلمةِ الله. هؤلاء الذين تنظرون إلى نهاية سيرتهم فتمثَّلوا بإيمانهم. يسوعُ المسيحُ هو هو أمساً واليوم وإلى الأبد.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13 : 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Souvenez-vous de vos dirigeants, qui vous ont annoncé la parole de Dieu; considérez comment leur vie s'est terminée et imitez leur foi. 8 Jésus Christ est le même, hier et aujourd'hui; il le sera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13:7-25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Remember those who rule over you, who have spoken the word of God to you, whose faith follow, considering the outcome of their conduct. 8 Jesus Christ is the same yesterday, today, and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22765" name="Rectangle 13"/>
          <p:cNvSpPr>
            <a:spLocks noGrp="1" noChangeArrowheads="1"/>
          </p:cNvSpPr>
          <p:nvPr>
            <p:ph type="ctrTitle"/>
          </p:nvPr>
        </p:nvSpPr>
        <p:spPr/>
        <p:txBody>
          <a:bodyPr/>
          <a:lstStyle/>
          <a:p>
            <a:r>
              <a:rPr lang="en-US"/>
              <a:t>7p</a:t>
            </a:r>
          </a:p>
        </p:txBody>
      </p:sp>
    </p:spTree>
  </p:cSld>
  <p:clrMapOvr>
    <a:masterClrMapping/>
  </p:clrMapOvr>
</p:sld>
</file>

<file path=ppt/slides/slide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3778"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تُساقوا بتعاليمَ مُتنوِّعةٍ وغريبةٍ، لأنَّهُ حسنٌ أن تُثَبِتوا قلوبكم بالنِّعمةِ لا بأطعمةٍ لم ينتفع بها الذين يَتَعاطونها. لنا " مذبحٌ " لا سُلطان للذين يخدمونَ القبة أن يأكلوا منه.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Ne vous laissez pas égarer par toutes sortes de doctrines étrangères. Car il est bon que le coeur soit fortifié par la grâce et non par des aliments, qui n'ont jamais profité à ceux qui en font une question d'observance.10 Nous avons un autel dont les </a:t>
                      </a:r>
                      <a:r>
                        <a:rPr kumimoji="0" lang="fr-FR" sz="2600" b="0" i="0" u="none" strike="noStrike" cap="none" normalizeH="0" baseline="0">
                          <a:ln>
                            <a:noFill/>
                          </a:ln>
                          <a:solidFill>
                            <a:schemeClr val="bg1"/>
                          </a:solidFill>
                          <a:effectLst/>
                          <a:latin typeface="Arial" charset="0"/>
                          <a:cs typeface="Arial" charset="0"/>
                        </a:rPr>
                        <a:t>desservants</a:t>
                      </a:r>
                      <a:r>
                        <a:rPr kumimoji="0" lang="fr-FR" sz="2800" b="0" i="0" u="none" strike="noStrike" cap="none" normalizeH="0" baseline="0">
                          <a:ln>
                            <a:noFill/>
                          </a:ln>
                          <a:solidFill>
                            <a:schemeClr val="bg1"/>
                          </a:solidFill>
                          <a:effectLst/>
                          <a:latin typeface="Arial" charset="0"/>
                          <a:cs typeface="Arial" charset="0"/>
                        </a:rPr>
                        <a:t> de la tente n'ont pas le droit de tirer leur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be carried about with various and strange doctrines. For it is good that the heart be established by grace, not with foods which have not profited those who have been occupied with them. 10 We have an altar from which those who serve the tabernacle have no right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4814" name="Group 14"/>
          <p:cNvGraphicFramePr>
            <a:graphicFrameLocks noGrp="1"/>
          </p:cNvGraphicFramePr>
          <p:nvPr/>
        </p:nvGraphicFramePr>
        <p:xfrm>
          <a:off x="34925" y="44450"/>
          <a:ext cx="9074150" cy="60144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الحيواناتِ التي يُدخَلُ بدمها عن الخطيَّةِ إلى " الأقداس " بيد رئيس الكهنة تُحرَق أجسامُها خارج المعسكر. لذلكَ يسوعُ أيضاً، لكي يُقدِّسَ الشَّعبَ بدم نفسهِ، تألَّمَ خارجَ البابِ.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les corps de animaux, dont le grand prêtre porte le sang dans le sanctuaire pour l'expiation du péché, sont brûlés hors du camp.12 C'est la raison pour laquelle Jésus, pour sanctifier le peuple par son propre sang, a souffert en dehors de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the bodies of those animals, whose blood is brought into the sanctuary by the high priest for sin, are burned outside the camp. 12 Therefore Jesus also, that He might sanctify the people with His own blood, suffered outside the gate.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5837" name="Group 13"/>
          <p:cNvGraphicFramePr>
            <a:graphicFrameLocks noGrp="1"/>
          </p:cNvGraphicFramePr>
          <p:nvPr/>
        </p:nvGraphicFramePr>
        <p:xfrm>
          <a:off x="34925" y="44450"/>
          <a:ext cx="9074150" cy="679640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فلنخرج إذاً إليه خارج المعسكر حاملين عاره علينا. لأنَّ ليسَ لنا هنا مدينةٌ باقيةٌ لكنَّنا نطلُبُ العتيدةَ. فلنرفع به في كلَّ حينٍ ذبائح التَّسبيح لله، أي ثمرَ شفاهنا معترفين بِاسمه.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Sortons donc à sa rencontre en dehors du camp, en portant son humiliation.14 Car nous n'avons pas ici-bas de cité permanente, mais nous sommes à la recherche de la cité future.15 Par lui, offrons sans cesse à Dieu un sacrifice de louange, c'est-à-dire le fruit de lèvres qui confessent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let us go forth to Him, outside the camp, bearing His reproach. 14 For here we have no continuing city, but we seek the one to come. 15 Therefore by Him let us continually offer the sacrifice of praise to God, that is, the fruit of our lips, giving thanks to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6861" name="Group 13"/>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تنسوا فعلَ الإحسانِ والمؤاساة، لأنَّهُ بذبائح مثل هذه يُسَرُّ الله. أطيعوا مُدبريكم واخضعوا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N'oubliez pas la bienfaisance et l'entraide communautaire, car se sont de tels sacrifices qui plaisent à Dieu.17 Obéissez à vos dirigeants et soyez-leur dociles;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do not forget to do good and to share, for with such sacrifices God is well pleased. 17 Obey those who rule over you, and be submissive,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7887" name="Group 15"/>
          <p:cNvGraphicFramePr>
            <a:graphicFrameLocks noGrp="1"/>
          </p:cNvGraphicFramePr>
          <p:nvPr/>
        </p:nvGraphicFramePr>
        <p:xfrm>
          <a:off x="34925" y="44450"/>
          <a:ext cx="9001125" cy="5834063"/>
        </p:xfrm>
        <a:graphic>
          <a:graphicData uri="http://schemas.openxmlformats.org/drawingml/2006/table">
            <a:tbl>
              <a:tblPr rtl="1"/>
              <a:tblGrid>
                <a:gridCol w="51117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يسهرون على نفوسكم كأنَّهُم سوف يُحاسبون عنكم لكي يفعلوا هذا بفرح ولا يتضَّجروا، لأنَّ هذا هو النافع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veillent personnellement sur vos âmes, puisqu'ils en rendront compte. Ainsi pourront-ils le faire avec joie et non en gémissant, ce qui ne tournerait pas à votre avantage.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watch out for your souls, as those who must give account. Let them do so with joy and not with grief, for that would be unprofitable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8909" name="Group 13"/>
          <p:cNvGraphicFramePr>
            <a:graphicFrameLocks noGrp="1"/>
          </p:cNvGraphicFramePr>
          <p:nvPr/>
        </p:nvGraphicFramePr>
        <p:xfrm>
          <a:off x="34925" y="44450"/>
          <a:ext cx="9074150" cy="602830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صلُّوا لأجلنا، لأنَّنا نثقُ أنَّ لنا ضميراً صالحاً، راغبين أنْ نسلك حسناً في كلِّ شيءٍ. ولكن أطلُبُ أكثر أن تفعلوا هذه لكي أُرَدَّ إليكُم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Priez pour nous, car nous avons la conviction d'avoir une conscience pure avec la volonté de bien nous conduire en toute occasion. Faites-le, 19 je vous le demande instamment, afin que je vous sois plus vite rendu.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Pray for us; for we are confident that we have a good conscience, in all things desiring to live honorably. 19 But I especially urge you to do this, that I may be restored to you the sooner.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29933" name="Group 13"/>
          <p:cNvGraphicFramePr>
            <a:graphicFrameLocks noGrp="1"/>
          </p:cNvGraphicFramePr>
          <p:nvPr/>
        </p:nvGraphicFramePr>
        <p:xfrm>
          <a:off x="34925" y="44450"/>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السَّلام الذي أَصعدَ من بين الأمواتِ راعي الخرافِ العظيم، ربَّنا يسوعَ المسيحَ بدم العهد الأبديِّ، ليُكمِّلْكُم في كلِّ عملٍ صالح لتصنعوا إرادتهُ،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 le Dieu de la paix qui a fait remonter d'entre les morts, par le sang d'une alliance éternelle, le grand pasteur des brebis, notre Seigneur Jésus, vous rende aptes 21 à tout ce qui est bien pour faire sa volonté;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may the God of peace who brought up our Lord Jesus from the dead, that great Shepherd of the sheep, through the blood of the everlasting covenant, 21 make you complete in every good work to do His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0958" name="Group 14"/>
          <p:cNvGraphicFramePr>
            <a:graphicFrameLocks noGrp="1"/>
          </p:cNvGraphicFramePr>
          <p:nvPr/>
        </p:nvGraphicFramePr>
        <p:xfrm>
          <a:off x="34925" y="44450"/>
          <a:ext cx="9001125" cy="594296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صانعاً فينا ما يُرضي أمامهُ بيسوعَ المسيح، الذي له المَجدُ إلى أبد الآبدين. آمين. واسألكم يا إخوتي أن تحتملوا كلمة الوعظِ، لأنِّي كتبت إليكم بالاختصار.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réalise en nous ce qui lui est agréable, par Jésus Christ, à qui soit la gloire dans les siècles des siècles, Amen. </a:t>
                      </a: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Frères, je vous engage à supporter ce sermon! D'ailleurs, je ne vous envoie que quelques mots.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working in you what is well pleasing in His sight, through Jesus Christ, to whom be glory forever and ever. Amen. 22 And I appeal to you, brethren, bear with the word of exhortation, for I have written to you in few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1982" name="Group 14"/>
          <p:cNvGraphicFramePr>
            <a:graphicFrameLocks noGrp="1"/>
          </p:cNvGraphicFramePr>
          <p:nvPr/>
        </p:nvGraphicFramePr>
        <p:xfrm>
          <a:off x="34925" y="44450"/>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تعلمون أن أخانا تيموثاوس قد أُطلِقَ. وهذا إذا جاء سأراكم سريعاً معه. سلِّموا على جميع مُدبِّريكم وجميع القدِّيسينَ. يُسلِّمُ عليكم الذين من إيطاليا. النِّعمَةُ مع جميعكم.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Apprenez que notre frère Timothée a été libéré. S'il vient assez vite, j'irai vous voir avec lui. 24 Saluez tous vos dirigeants et tous les saints. Ceux d'Italie vous saluent.25 La grâce soit avec vous tous.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Know that our brother Timothy has been set free, with whom I shall see you if he comes shortly. 24 Greet all those who rule over you, and all the saints. Those from Italy greet you. 25 Grace be with you all.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9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40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1340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13402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6077" name="Group 13"/>
          <p:cNvGraphicFramePr>
            <a:graphicFrameLocks noGrp="1"/>
          </p:cNvGraphicFramePr>
          <p:nvPr/>
        </p:nvGraphicFramePr>
        <p:xfrm>
          <a:off x="34925" y="44450"/>
          <a:ext cx="9074150" cy="60499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ar-SA" sz="3200" b="0" i="0" u="sng" strike="noStrike" cap="none" normalizeH="0" baseline="0">
                          <a:ln>
                            <a:noFill/>
                          </a:ln>
                          <a:solidFill>
                            <a:srgbClr val="FF9933"/>
                          </a:solidFill>
                          <a:effectLst/>
                          <a:latin typeface="Arial" charset="0"/>
                          <a:cs typeface="Arial" charset="0"/>
                        </a:rPr>
                        <a:t>5 : 1-14)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يُعلنَ،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 Pierre 5 : 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les anciens qui sont parmi vous, moi qui suis ancien avec eux et témoin des souffrances du Christ, moi qui ai part à la gloire qui va être révélée: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36078" name="Rectangle 14"/>
          <p:cNvSpPr>
            <a:spLocks noGrp="1" noChangeArrowheads="1"/>
          </p:cNvSpPr>
          <p:nvPr>
            <p:ph type="ctrTitle"/>
          </p:nvPr>
        </p:nvSpPr>
        <p:spPr/>
        <p:txBody>
          <a:bodyPr/>
          <a:lstStyle/>
          <a:p>
            <a:r>
              <a:rPr lang="en-US"/>
              <a:t>7c</a:t>
            </a:r>
          </a:p>
        </p:txBody>
      </p:sp>
    </p:spTree>
  </p:cSld>
  <p:clrMapOvr>
    <a:masterClrMapping/>
  </p:clrMapOvr>
</p:sld>
</file>

<file path=ppt/slides/slide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7101" name="Group 13"/>
          <p:cNvGraphicFramePr>
            <a:graphicFrameLocks noGrp="1"/>
          </p:cNvGraphicFramePr>
          <p:nvPr/>
        </p:nvGraphicFramePr>
        <p:xfrm>
          <a:off x="34925" y="44450"/>
          <a:ext cx="9074150"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وتعاهدوها، لا بالقهر بل بالاختيار كمثل الله، ولا ببخلٍ بل بنشاطٍ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8114"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39154" name="Group 18"/>
          <p:cNvGraphicFramePr>
            <a:graphicFrameLocks noGrp="1"/>
          </p:cNvGraphicFramePr>
          <p:nvPr/>
        </p:nvGraphicFramePr>
        <p:xfrm>
          <a:off x="34925" y="115888"/>
          <a:ext cx="9074150"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0179" name="Group 19"/>
          <p:cNvGraphicFramePr>
            <a:graphicFrameLocks noGrp="1"/>
          </p:cNvGraphicFramePr>
          <p:nvPr/>
        </p:nvGraphicFramePr>
        <p:xfrm>
          <a:off x="34925" y="115888"/>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 7 déchargez-vous sur lui de tous vos soucis, car il prend soin de vous.8 Soyez sobres, veillez! Votre adversaire, le diable, comme un lion rugissant, rôde, cherchant qui dévorer.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1186" name="Group 2"/>
          <p:cNvGraphicFramePr>
            <a:graphicFrameLocks noGrp="1"/>
          </p:cNvGraphicFramePr>
          <p:nvPr/>
        </p:nvGraphicFramePr>
        <p:xfrm>
          <a:off x="34925" y="115888"/>
          <a:ext cx="9074150" cy="601599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 10 Le Dieu de toute grâce, qui vous a appelés à sa gloire éternelle en Christ, vous rétablira lui-même après que vous aurez souffert un peu de temps;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2224" name="Group 16"/>
          <p:cNvGraphicFramePr>
            <a:graphicFrameLocks noGrp="1"/>
          </p:cNvGraphicFramePr>
          <p:nvPr/>
        </p:nvGraphicFramePr>
        <p:xfrm>
          <a:off x="34925" y="115888"/>
          <a:ext cx="9074150" cy="59131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يهيئكُم، ويثبِّتكُم، ويقوِّيكُم، ويمكِّنكُم. له السُّلطان والمجد إلى الأبدِ. آمين. بيد سلوانس الأخ الأمين، ـ كما أظُنُّ ـ كتبتُ إليكُم بكلماتٍ قليلةٍ واعظاً وشاهداً،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 12 Je vous ai écrit ces quelques mots par Silvain, que je considère comme un frère fidèle, pour vous exhorter et vous attester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Amen.12 By Silvanus, our faithful brother as I consider him, I have written to you briefly, exhorting and testifying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3250" name="Group 18"/>
          <p:cNvGraphicFramePr>
            <a:graphicFrameLocks noGrp="1"/>
          </p:cNvGraphicFramePr>
          <p:nvPr/>
        </p:nvGraphicFramePr>
        <p:xfrm>
          <a:off x="34925" y="115888"/>
          <a:ext cx="9074150" cy="601599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هذه هيَ نعمة الله بالحقِّ التي فيها تَقُومُونَ. 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c'est à la véritable grâce de Dieu que vous êtes attachés. La communauté des élus 13 qui est à Babylone vous salue, ainsi que Marc, mon fils?14 Saluez-vous les uns les autres d'un baiser fraternel. Paix à vous tous qui êtes en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this is the true grace of God in which you stand. 13 She who is in Babylon, elect together with you, greets you; and so does Mark my son. 14 Greet one another with a kiss of love. Peace to you all who are in Christ Jesus.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42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52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1452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14528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14528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7343" name="Group 15"/>
          <p:cNvGraphicFramePr>
            <a:graphicFrameLocks noGrp="1"/>
          </p:cNvGraphicFramePr>
          <p:nvPr/>
        </p:nvGraphicFramePr>
        <p:xfrm>
          <a:off x="71438" y="115888"/>
          <a:ext cx="9072562" cy="6283706"/>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 :12- 21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 وكانوا يسمعونَ برناباس وبولس يُحَدِّثانِ بجميع ما صنع اللـه من الآيات والعجائب في الأُمم بواسطتهم.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 :12- 21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y eut alors un silence dans toute l'assemblée, puis on écouta Barnabas et Paul raconter tous les signes et les prodiges que Dieu, par leur intermédiaire, avait accomplis chez les païens.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 :12- 21 </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47344" name="Rectangle 16"/>
          <p:cNvSpPr>
            <a:spLocks noGrp="1" noChangeArrowheads="1"/>
          </p:cNvSpPr>
          <p:nvPr>
            <p:ph type="ctrTitle"/>
          </p:nvPr>
        </p:nvSpPr>
        <p:spPr/>
        <p:txBody>
          <a:bodyPr/>
          <a:lstStyle/>
          <a:p>
            <a:r>
              <a:rPr lang="en-US"/>
              <a:t>7a</a:t>
            </a:r>
          </a:p>
        </p:txBody>
      </p:sp>
    </p:spTree>
  </p:cSld>
  <p:clrMapOvr>
    <a:masterClrMapping/>
  </p:clrMapOvr>
</p:sld>
</file>

<file path=ppt/slides/slide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8373" name="Group 21"/>
          <p:cNvGraphicFramePr>
            <a:graphicFrameLocks noGrp="1"/>
          </p:cNvGraphicFramePr>
          <p:nvPr/>
        </p:nvGraphicFramePr>
        <p:xfrm>
          <a:off x="34925" y="44450"/>
          <a:ext cx="9074150" cy="685190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اللـه أوَّلاً الأُمَم ليأخُذ منهُم شعباً على اسمهِ. وهذا توافقُهُ على أقوالُ الأنبياءِ كما هو 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Syméon vient de nous rappeler comment Dieu, dès le début, a pris soin de choisir parmi les nations païennes un peuple à son nom.15 Cet événement s'accorde d'ailleurs avec les paroles des prophètes puisqu'il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me:14 Simon has declared how God at the first visited the Gentiles to take out of them a people for His name. 15 And with this the words of the prophets agree, just as it is written: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9389" name="Group 13"/>
          <p:cNvGraphicFramePr>
            <a:graphicFrameLocks noGrp="1"/>
          </p:cNvGraphicFramePr>
          <p:nvPr/>
        </p:nvGraphicFramePr>
        <p:xfrm>
          <a:off x="34925" y="115888"/>
          <a:ext cx="9001125" cy="58340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سأرجعُ بعد هذا وأبني أيضاً خيمةَ داودَ السَّاقِطةَ، وأبني أيضاً رَدْمَهَا وأُقيمُها ثانيةً،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Après cela, je viendrai reconstruire la hutte écroulée de David. Les ruines qui en restent, je les reconstruirai, et je la remettrai debout.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`After this I will return And will rebuild the tabernacle of David, which has fallen down; I will rebuild its ruins, And I will set it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415" name="Group 15"/>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اسمي عليهم، يقولُ الرَّبُّ الصَّانعُ هذا الأمر. المعروف عند الرَّبِّ مُنذُ الأزلِ. لذلك أنا أَقضي أن لا يُثقَّل على الرَّاجعينَ إلى الله من الأُمم،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Seigneur,18 il réalise ainsi ses projets connus depuis toujours.19 Je suis donc d'avis de ne pas accumuler les obstacles devant ceux des païens qui se tournent vers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1440" name="Group 16"/>
          <p:cNvGraphicFramePr>
            <a:graphicFrameLocks noGrp="1"/>
          </p:cNvGraphicFramePr>
          <p:nvPr/>
        </p:nvGraphicFramePr>
        <p:xfrm>
          <a:off x="34925" y="44450"/>
          <a:ext cx="9074150"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إليهم أن يمتنعوا عن ذبائح الأصنام، والزِّنا، والمخنوق، والدَّم المائت. لأنَّ موسَى مُنذُ الأجيالٍ القديمة، له في كلِّ مدينةٍ من يكرزُ به، إذ يُقرَأ في المجامع في كلِّ سبتٍ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Ecrivons-leur simplement de s'abstenir des souillures de l'idolâtrie, de l'immoralité, de la viande étouffée et du sang. Depuis des générations en effet, 21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245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347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449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5533" name="Group 13"/>
          <p:cNvGraphicFramePr>
            <a:graphicFrameLocks noGrp="1"/>
          </p:cNvGraphicFramePr>
          <p:nvPr/>
        </p:nvGraphicFramePr>
        <p:xfrm>
          <a:off x="107950" y="44450"/>
          <a:ext cx="9001125" cy="664464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en-US" sz="2800" b="0" i="0" u="sng" strike="noStrike" cap="none" normalizeH="0" baseline="0" dirty="0">
                          <a:ln>
                            <a:noFill/>
                          </a:ln>
                          <a:solidFill>
                            <a:srgbClr val="FF9933"/>
                          </a:solidFill>
                          <a:effectLst/>
                          <a:latin typeface="Arial" charset="0"/>
                          <a:cs typeface="Times New Roman" pitchFamily="18" charset="0"/>
                        </a:rPr>
                        <a:t>132: 9,10,1,2</a:t>
                      </a:r>
                      <a:r>
                        <a:rPr kumimoji="0" lang="ar-EG" sz="28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العدلَ، وأبرارُكَ يبتهجونَ. من أجل داودَ عبدكَ. اُذكُر ياربُّ داودَ وكلَّ دعتهِ، كما أقسم للرب ونذرَ لإلهِ يعقوبَ.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132: 9,10,1,2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joie.10 A cause de David ton serviteur.1 Seigneur, souviens-toi de David,2 Rappelle-toi toute sa peine. C'est lui qui jura au Seigneur et fit ce vœu au Dieu de </a:t>
                      </a:r>
                      <a:r>
                        <a:rPr kumimoji="0" lang="fr-FR" sz="2800" b="0" i="0" u="none" strike="noStrike" cap="none" normalizeH="0" baseline="0" dirty="0" err="1">
                          <a:ln>
                            <a:noFill/>
                          </a:ln>
                          <a:solidFill>
                            <a:schemeClr val="bg1"/>
                          </a:solidFill>
                          <a:effectLst/>
                          <a:latin typeface="Arial" charset="0"/>
                          <a:cs typeface="Arial" charset="0"/>
                        </a:rPr>
                        <a:t>Jacob,Alléluia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132:9-10,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 Lord, remember David And all his afflictions; 2 How he swore to the Lord, And vowed to the Mighty One of Jacob: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55534" name="Rectangle 14"/>
          <p:cNvSpPr>
            <a:spLocks noGrp="1" noChangeArrowheads="1"/>
          </p:cNvSpPr>
          <p:nvPr>
            <p:ph type="ctrTitle"/>
          </p:nvPr>
        </p:nvSpPr>
        <p:spPr/>
        <p:txBody>
          <a:bodyPr/>
          <a:lstStyle/>
          <a:p>
            <a:r>
              <a:rPr lang="en-US"/>
              <a:t>7pg</a:t>
            </a:r>
          </a:p>
        </p:txBody>
      </p:sp>
      <p:sp>
        <p:nvSpPr>
          <p:cNvPr id="16" name="Text Box 29">
            <a:hlinkClick r:id="" action="ppaction://macro?name=LetThemExaltHimForBishop"/>
          </p:cNvPr>
          <p:cNvSpPr txBox="1">
            <a:spLocks noChangeArrowheads="1"/>
          </p:cNvSpPr>
          <p:nvPr/>
        </p:nvSpPr>
        <p:spPr bwMode="auto">
          <a:xfrm>
            <a:off x="7143768"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6560" name="Group 16"/>
          <p:cNvGraphicFramePr>
            <a:graphicFrameLocks noGrp="1"/>
          </p:cNvGraphicFramePr>
          <p:nvPr/>
        </p:nvGraphicFramePr>
        <p:xfrm>
          <a:off x="34925" y="44450"/>
          <a:ext cx="9145588" cy="673608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a:t>
                      </a:r>
                      <a:r>
                        <a:rPr kumimoji="0" lang="ar-EG" sz="3200" b="0" i="0" u="sng" strike="noStrike" cap="none" normalizeH="0" baseline="0">
                          <a:ln>
                            <a:noFill/>
                          </a:ln>
                          <a:solidFill>
                            <a:srgbClr val="FF9933"/>
                          </a:solidFill>
                          <a:effectLst/>
                          <a:latin typeface="Arial" charset="0"/>
                          <a:cs typeface="Arial" charset="0"/>
                        </a:rPr>
                        <a:t>( 9 : 33</a:t>
                      </a:r>
                      <a:r>
                        <a:rPr kumimoji="0" lang="ar-SA" sz="3200" b="0" i="0" u="sng" strike="noStrike" cap="none" normalizeH="0" baseline="0">
                          <a:ln>
                            <a:noFill/>
                          </a:ln>
                          <a:solidFill>
                            <a:srgbClr val="FF9933"/>
                          </a:solidFill>
                          <a:effectLst/>
                          <a:latin typeface="Arial" charset="0"/>
                          <a:cs typeface="Arial" charset="0"/>
                        </a:rPr>
                        <a:t> ـ 41 )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إلى كفر ناحومَ. ولمَّا دخل إلى البيتِ سألهم: " في أي شيءٍ كُنتُمْ تَفكِّرونَ في الطَّريقِ؟ " فسكتوا، لأنَّهُمْ كانوا في الطَّريقِ يقولون لبعضهم بعضاً مَن هو الأعظمُ فيهم.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Marc 9 : 33 - 41</a:t>
                      </a: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Ils allèrent à Capharnaüm. Une fois à la maison, Jésus leur demandait: "De quoi discutiez-vous en chemin? 34 Mais ils se taisaient, car, en chemin, il s'étaient querellés pour savoir qui était le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9:33-41</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He came to Capernaum. And when He was in the house He asked them, What was it you disputed among yourselves on the road? 34 But they kept silent, for on the road they had disputed among themselves who would be the greatest.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156561" name="Rectangle 17"/>
          <p:cNvSpPr>
            <a:spLocks noGrp="1" noChangeArrowheads="1"/>
          </p:cNvSpPr>
          <p:nvPr>
            <p:ph type="ctrTitle"/>
          </p:nvPr>
        </p:nvSpPr>
        <p:spPr/>
        <p:txBody>
          <a:bodyPr/>
          <a:lstStyle/>
          <a:p>
            <a:r>
              <a:rPr lang="en-US"/>
              <a:t>7g</a:t>
            </a:r>
          </a:p>
        </p:txBody>
      </p:sp>
    </p:spTree>
  </p:cSld>
  <p:clrMapOvr>
    <a:masterClrMapping/>
  </p:clrMapOvr>
</p:sld>
</file>

<file path=ppt/slides/slide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7582" name="Group 14"/>
          <p:cNvGraphicFramePr>
            <a:graphicFrameLocks noGrp="1"/>
          </p:cNvGraphicFramePr>
          <p:nvPr/>
        </p:nvGraphicFramePr>
        <p:xfrm>
          <a:off x="34925" y="115888"/>
          <a:ext cx="9001125"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فجلسَ ودعا الاثنيْ عشرَ وقال لهم: " مَن أرادَ أن يكونَ أوَّلاً فيكونُ آخرَ الكُلِّ وخادماً للجميع ". فأخذَ صبياً وأقامهُ في وسطهمْ ثم أمسكهُ بيده وقال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s'assit et il appela les Douze; il leur dit: "Si quelqu'un veut être le premier, qu'il soit le dernier de tous et le serviteur de tous. 36  Et prenant un enfant, il le plaça au milieu d'eux et, après l'avoir embrassé, il leur dit:</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He sat down, called the twelve, and said to them, If anyone desires to be first, he shall be last of all and servant of all. 36 Then He took a little child and set him in the midst of them. And when He had taken him in His arms, 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8610" name="Group 18"/>
          <p:cNvGraphicFramePr>
            <a:graphicFrameLocks noGrp="1"/>
          </p:cNvGraphicFramePr>
          <p:nvPr/>
        </p:nvGraphicFramePr>
        <p:xfrm>
          <a:off x="34925" y="115888"/>
          <a:ext cx="9074150"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يَقبل واحداً مِن أولادٍ مثلَ هذا بِاسمي يقبلُني، ومَن يَقبلَني فليسَ يَقبَلُني أنا بل قَبِلَ الذى أرسلني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"Qui accueille en mon nom un enfant comme celui-là, m'accueille moi-même; et qui m'accueille, ce n'est pas moi qu'il accueille, mais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Whoever receives one of these little children in My name receives Me; and whoever receives Me, receives not Me but Him who sent Me. </a:t>
                      </a:r>
                      <a:endParaRPr kumimoji="0" lang="en-US" sz="26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9618" name="Group 2"/>
          <p:cNvGraphicFramePr>
            <a:graphicFrameLocks noGrp="1"/>
          </p:cNvGraphicFramePr>
          <p:nvPr/>
        </p:nvGraphicFramePr>
        <p:xfrm>
          <a:off x="34925" y="-26988"/>
          <a:ext cx="9145588" cy="688174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يوحنَّا: " يا مُعَلِّمُ، رأينا واحداً يُخرِجُ شياطينَ بِاسمكَ فمنعناهُ لأنَّه ليسَ يَتبَعُنا ". فقال له يسوعُ: " لا تَمنعُوهُ، لأنَّه ليسَ أحدٌ يصنَعُ قوَّةً بِاسمي ويستطيعُ سريعاً أن يقولَ عليَّ شرّاً.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Jean lui dit: "Maître, nous avons vu quelqu'un qui chassait les démons en ton nom et nous avons cherché à l'en empêcher parce qu'il ne nous suivait pas.39 Mais Jésus dit: "Ne l'empêchez pas, car il n'y a personne qui fasse un miracle en mon nom et puisse, aussitôt après, mal parler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John answered Him, saying, Teacher, we saw someone who does not follow us casting out demons in Your name, and we forbade him because he does </a:t>
                      </a:r>
                      <a:r>
                        <a:rPr kumimoji="0" lang="en-US" sz="2600" b="0" i="0" u="none" strike="noStrike" cap="none" normalizeH="0" baseline="0">
                          <a:ln>
                            <a:noFill/>
                          </a:ln>
                          <a:solidFill>
                            <a:schemeClr val="bg1"/>
                          </a:solidFill>
                          <a:effectLst/>
                          <a:latin typeface="Arial" charset="0"/>
                          <a:cs typeface="Arial" charset="0"/>
                        </a:rPr>
                        <a:t>not follow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Jesus said, Do not forbid him, for no one who works a miracle in My name can soon afterward speak evil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60653" name="Group 13"/>
          <p:cNvGraphicFramePr>
            <a:graphicFrameLocks noGrp="1"/>
          </p:cNvGraphicFramePr>
          <p:nvPr/>
        </p:nvGraphicFramePr>
        <p:xfrm>
          <a:off x="34925" y="44450"/>
          <a:ext cx="9074150" cy="568013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ليسَ علينا فهو معنا. لأنَّ مَن سقاكُمْ كأسَ ماءٍ بِاسمي لأنَّكُم للمسيح، فالحقَّ أقولُ لكُم: إنَّهُ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Celui qui n'est pas contre nous est pour nous.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Quiconque vous donnera à boire un verre d'eau parce que vous appartenez au Christ, en vérité, je vous le déclare, il ne perdra pas sa récompense. </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For he who is not against us is on our side.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For whoever gives you a cup of water to drink in My name, because you belong to Christ, assuredly, I say to you, he will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16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9035" name="Group 11"/>
          <p:cNvGraphicFramePr>
            <a:graphicFrameLocks noGrp="1"/>
          </p:cNvGraphicFramePr>
          <p:nvPr/>
        </p:nvGraphicFramePr>
        <p:xfrm>
          <a:off x="539750"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(13</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Baramhat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عشر من برامهات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Huitième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Treizième</a:t>
                      </a:r>
                      <a:r>
                        <a:rPr kumimoji="0" lang="en-US" sz="4000" b="0" i="0" u="none" strike="noStrike" cap="none" normalizeH="0" baseline="0">
                          <a:ln>
                            <a:noFill/>
                          </a:ln>
                          <a:solidFill>
                            <a:srgbClr val="FF9900"/>
                          </a:solidFill>
                          <a:effectLst/>
                          <a:latin typeface="Arial" charset="0"/>
                          <a:cs typeface="Arial" charset="0"/>
                        </a:rPr>
                        <a:t> of Baramhat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0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05005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1107" name="Group 35"/>
          <p:cNvGraphicFramePr>
            <a:graphicFrameLocks noGrp="1"/>
          </p:cNvGraphicFramePr>
          <p:nvPr/>
        </p:nvGraphicFramePr>
        <p:xfrm>
          <a:off x="34925" y="44450"/>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Times New Roman" pitchFamily="18" charset="0"/>
                        </a:rPr>
                        <a:t>34 : 19 - 20 </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أحزانُ الصدِّيقينَ، ومِنْ جميعها يُنجيهم الربُّ، يحفظُ الربُّ جميع عظامهم، وواحدةٌ منها لا تنكَسِر.</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 : 19-20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19 </a:t>
                      </a:r>
                      <a:r>
                        <a:rPr kumimoji="0" lang="fr-FR" sz="2800" b="0" i="0" u="none" strike="noStrike" cap="none" normalizeH="0" baseline="0" dirty="0">
                          <a:ln>
                            <a:noFill/>
                          </a:ln>
                          <a:solidFill>
                            <a:schemeClr val="bg1"/>
                          </a:solidFill>
                          <a:effectLst/>
                          <a:latin typeface="Arial" charset="0"/>
                          <a:cs typeface="Arial" charset="0"/>
                        </a:rPr>
                        <a:t>Le juste a beaucoup de malheurs, Chaque fois, le Seigneur le délivre.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Il veille sur tous ses os, Pas un seul ne s'est brisé,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 : 19-20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He guards all his bones; Not one of them is broken.</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1108" name="Rectangle 36"/>
          <p:cNvSpPr>
            <a:spLocks noGrp="1" noChangeArrowheads="1"/>
          </p:cNvSpPr>
          <p:nvPr>
            <p:ph type="ctrTitle"/>
          </p:nvPr>
        </p:nvSpPr>
        <p:spPr/>
        <p:txBody>
          <a:bodyPr/>
          <a:lstStyle/>
          <a:p>
            <a:r>
              <a:rPr lang="en-US"/>
              <a:t>8pv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2144" name="Group 48"/>
          <p:cNvGraphicFramePr>
            <a:graphicFrameLocks noGrp="1"/>
          </p:cNvGraphicFramePr>
          <p:nvPr/>
        </p:nvGraphicFramePr>
        <p:xfrm>
          <a:off x="107950" y="44450"/>
          <a:ext cx="9001125" cy="683361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a:t>
                      </a:r>
                      <a:r>
                        <a:rPr kumimoji="0" lang="ar-EG" sz="3200" b="0" i="0" u="sng" strike="noStrike" cap="none" normalizeH="0" baseline="0">
                          <a:ln>
                            <a:noFill/>
                          </a:ln>
                          <a:solidFill>
                            <a:srgbClr val="FF9933"/>
                          </a:solidFill>
                          <a:effectLst/>
                          <a:latin typeface="Arial" charset="0"/>
                          <a:cs typeface="Arial" charset="0"/>
                        </a:rPr>
                        <a:t>تى(</a:t>
                      </a:r>
                      <a:r>
                        <a:rPr kumimoji="0" lang="fr-FR" sz="3200" b="0" i="0" u="sng" strike="noStrike" cap="none" normalizeH="0" baseline="0">
                          <a:ln>
                            <a:noFill/>
                          </a:ln>
                          <a:solidFill>
                            <a:srgbClr val="FF9933"/>
                          </a:solidFill>
                          <a:effectLst/>
                          <a:latin typeface="Arial" charset="0"/>
                          <a:cs typeface="Arial" charset="0"/>
                        </a:rPr>
                        <a:t>16 : 24 - 28</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Mattieu 16 : 24 - 28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suive.25 En effet, qui veut sauvegarder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2145" name="Rectangle 49"/>
          <p:cNvSpPr>
            <a:spLocks noGrp="1" noChangeArrowheads="1"/>
          </p:cNvSpPr>
          <p:nvPr>
            <p:ph type="ctrTitle"/>
          </p:nvPr>
        </p:nvSpPr>
        <p:spPr/>
        <p:txBody>
          <a:bodyPr/>
          <a:lstStyle/>
          <a:p>
            <a:r>
              <a:rPr lang="en-US"/>
              <a:t>8v</a:t>
            </a:r>
          </a:p>
        </p:txBody>
      </p:sp>
    </p:spTree>
  </p:cSld>
  <p:clrMapOvr>
    <a:masterClrMapping/>
  </p:clrMapOvr>
</p:sld>
</file>

<file path=ppt/slides/slide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3147" name="Group 27"/>
          <p:cNvGraphicFramePr>
            <a:graphicFrameLocks noGrp="1"/>
          </p:cNvGraphicFramePr>
          <p:nvPr/>
        </p:nvGraphicFramePr>
        <p:xfrm>
          <a:off x="34925" y="115888"/>
          <a:ext cx="9001125" cy="651414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لأنَّ ابن الإنسان سـوف يأتي في مجد أبيه مع ملائكته، وحينئذٍ يُجازي كلّ واحدٍ حسب عمله.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4160" name="Group 16"/>
          <p:cNvGraphicFramePr>
            <a:graphicFrameLocks noGrp="1"/>
          </p:cNvGraphicFramePr>
          <p:nvPr/>
        </p:nvGraphicFramePr>
        <p:xfrm>
          <a:off x="107950" y="115888"/>
          <a:ext cx="9001125"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 لا يذوقون الموت حتَّى يروا ابن الإنسان آتياً في مجد أبيه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1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05517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6220" name="Group 28"/>
          <p:cNvGraphicFramePr>
            <a:graphicFrameLocks noGrp="1"/>
          </p:cNvGraphicFramePr>
          <p:nvPr/>
        </p:nvGraphicFramePr>
        <p:xfrm>
          <a:off x="107950" y="44450"/>
          <a:ext cx="9001125" cy="646754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37:39-40</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خلاصُ الصدِّيقينَ مِنْ قِبل الربِّ. وهو ناصِرهُم في زمانِ الضيقِ. يُعينُهُم الربَّ ويُنَجيَّهُم. ويُخلِّصُهُم لأنهُم تَوكَّلوا عليهِ.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37:39-40</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39 Le salut des justes vient du Seigneur: Il est leur forteresse au temps du danger.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40 Le Seigneur les aide et les </a:t>
                      </a:r>
                      <a:r>
                        <a:rPr kumimoji="0" lang="fr-FR" sz="2800" b="0" i="0" u="none" strike="noStrike" cap="none" normalizeH="0" baseline="0" dirty="0" err="1">
                          <a:ln>
                            <a:noFill/>
                          </a:ln>
                          <a:solidFill>
                            <a:schemeClr val="bg1"/>
                          </a:solidFill>
                          <a:effectLst/>
                          <a:latin typeface="Arial" charset="0"/>
                          <a:cs typeface="Arial" charset="0"/>
                        </a:rPr>
                        <a:t>libère;Il</a:t>
                      </a:r>
                      <a:r>
                        <a:rPr kumimoji="0" lang="fr-FR" sz="2800" b="0" i="0" u="none" strike="noStrike" cap="none" normalizeH="0" baseline="0" dirty="0">
                          <a:ln>
                            <a:noFill/>
                          </a:ln>
                          <a:solidFill>
                            <a:schemeClr val="bg1"/>
                          </a:solidFill>
                          <a:effectLst/>
                          <a:latin typeface="Arial" charset="0"/>
                          <a:cs typeface="Arial" charset="0"/>
                        </a:rPr>
                        <a:t> les libère, car ils l'ont pris pour refuge,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en-US" sz="36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37:39-40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the salvation of the righteous is from the Lord; He is their strength in the time of trouble.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And the Lord shall help them and deliver them. And save them, Because they trust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6221" name="Rectangle 29"/>
          <p:cNvSpPr>
            <a:spLocks noGrp="1" noChangeArrowheads="1"/>
          </p:cNvSpPr>
          <p:nvPr>
            <p:ph type="ctrTitle"/>
          </p:nvPr>
        </p:nvSpPr>
        <p:spPr/>
        <p:txBody>
          <a:bodyPr/>
          <a:lstStyle/>
          <a:p>
            <a:r>
              <a:rPr lang="en-US"/>
              <a:t>8pm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7247" name="Group 31"/>
          <p:cNvGraphicFramePr>
            <a:graphicFrameLocks noGrp="1"/>
          </p:cNvGraphicFramePr>
          <p:nvPr/>
        </p:nvGraphicFramePr>
        <p:xfrm>
          <a:off x="34925" y="44450"/>
          <a:ext cx="9001125" cy="64103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مرقس ( 13 : 9 – 13)</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نفوسِكُم، لأنَّهُم سيسلِّمونكُم إلى مجالسَ وسيَضربونكُم في المحافِل وتُوقفُونَ أمامَ ولاةٍ وملوكٍ مِن أجْلي شهادةً لهُم ولجميع الأُمَم.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Marc 13 : 9 - 13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Soyez sur vos gardes. On vous livrera aux tribunaux et aux synagogues, vous serez roués de coups, vous comparaîtrez devant des gouverneurs et des rois à cause de moi: ils auront là un témoignage.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Mark 13:9-13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watch out for yourselves, for they will deliver you up to councils, and you will be beaten in the synagogues. You will be brought before rulers and kings for My sake, for a testimony to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57248" name="Rectangle 32"/>
          <p:cNvSpPr>
            <a:spLocks noGrp="1" noChangeArrowheads="1"/>
          </p:cNvSpPr>
          <p:nvPr>
            <p:ph type="ctrTitle"/>
          </p:nvPr>
        </p:nvSpPr>
        <p:spPr/>
        <p:txBody>
          <a:bodyPr/>
          <a:lstStyle/>
          <a:p>
            <a:r>
              <a:rPr lang="en-US"/>
              <a:t>8m</a:t>
            </a:r>
          </a:p>
        </p:txBody>
      </p:sp>
    </p:spTree>
  </p:cSld>
  <p:clrMapOvr>
    <a:masterClrMapping/>
  </p:clrMapOvr>
</p:sld>
</file>

<file path=ppt/slides/slide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265" name="Group 25"/>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ويَنبَغي أوَّلاً أنْ يُكرزَ بالإنجيلِ. فإذا قدَّموكُم ليُسلِّموكُم فلا تَهتمُّوا مِن قَبْلُ بِما تتكلَّمونَ به، لأنَّكُم تُعطونَ في تِلكَ السَّاعـةِ ما تتكلَّمـونَ به، لأنَّ لستُم أنتُم المُتكلِّمينَ بَل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il faut d'abord que l'Évangile soit proclamé à toutes les nations.11 Quand on vous conduira pour vous livrer, ne soyez pas inquiets à l'avance de ce que vous direz; mais ce qui vous sera donné à cette heure-là, dites-le; car ce n'est pas vous qui parlerez, mais l'Esprit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the gospel must first be preached to all the nations. 11 But when they arrest you and deliver you up, do not worry </a:t>
                      </a:r>
                      <a:r>
                        <a:rPr kumimoji="0" lang="en-US" sz="2600" b="0" i="0" u="none" strike="noStrike" cap="none" normalizeH="0" baseline="0">
                          <a:ln>
                            <a:noFill/>
                          </a:ln>
                          <a:solidFill>
                            <a:schemeClr val="bg1"/>
                          </a:solidFill>
                          <a:effectLst/>
                          <a:latin typeface="Arial" charset="0"/>
                          <a:cs typeface="Arial" charset="0"/>
                        </a:rPr>
                        <a:t>beforehand,</a:t>
                      </a:r>
                      <a:r>
                        <a:rPr kumimoji="0" lang="en-US" sz="2800" b="0" i="0" u="none" strike="noStrike" cap="none" normalizeH="0" baseline="0">
                          <a:ln>
                            <a:noFill/>
                          </a:ln>
                          <a:solidFill>
                            <a:schemeClr val="bg1"/>
                          </a:solidFill>
                          <a:effectLst/>
                          <a:latin typeface="Arial" charset="0"/>
                          <a:cs typeface="Arial" charset="0"/>
                        </a:rPr>
                        <a:t> or premeditate what you will speak. But whatever is given you in that hour, speak that; for it is not you who speak, but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9291" name="Group 27"/>
          <p:cNvGraphicFramePr>
            <a:graphicFrameLocks noGrp="1"/>
          </p:cNvGraphicFramePr>
          <p:nvPr/>
        </p:nvGraphicFramePr>
        <p:xfrm>
          <a:off x="34925" y="115888"/>
          <a:ext cx="9074150"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وسيسلِّم الأخُ أخاهُ إلى الموتِ والأبُ يُسلِّم ابنهُ، ويقومُ الأولادُ على آبائِهم ويقتلونَهُم. وتَكونونَ مُبغَضِينَ مِن الجميع مِنْ أجْلِ اسمي، والَّذى يَصبرُ إلى المُنتهَى فهَذا يَخلُصُ.</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frère livrera son frère à la mort, et le père son enfant; les enfants se dresseront contre leurs parents et les feront condamner à mort.13 Vous serez haïs de tous à cause de mon nom. Mais celui qui tiendra jusqu'à la fin, celui-là sera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brother will betray brother to death, and a father his child; and children will rise up against parents and cause them to be put to death. 13 And you will be hated by all for My name's sake. But he who endures to the end shall be saved.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029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06029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6029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6029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2368" name="Group 32"/>
          <p:cNvGraphicFramePr>
            <a:graphicFrameLocks noGrp="1"/>
          </p:cNvGraphicFramePr>
          <p:nvPr/>
        </p:nvGraphicFramePr>
        <p:xfrm>
          <a:off x="34925" y="44450"/>
          <a:ext cx="9074150" cy="62658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كورونثوس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(10 :1 – 18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نفسي بولس أطلُبُ إليكم بوَداعَةِ المسيح وحِلمِهِ، كما أنِّي ذليلٌ بينكم وأمامـكُمْ، ولكـن فيمـا أنا خـارج عنكـم فمتجاســرٌ عَليكُمْ.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Corinthiens 10 : 1 - 18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Moi, Paul, en personne, je vous le demande par la douceur et la bonté du Christ, moi si humble quand je suis parmi vous face à face, mais si hardi envers vous quand je suis loin;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 Corinthians 10:1-18</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 Paul, myself am pleading with you by the meekness and gentleness of Christ--who in presence am lowly among you, but being absent am bold toward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62369" name="Rectangle 33"/>
          <p:cNvSpPr>
            <a:spLocks noGrp="1" noChangeArrowheads="1"/>
          </p:cNvSpPr>
          <p:nvPr>
            <p:ph type="ctrTitle"/>
          </p:nvPr>
        </p:nvSpPr>
        <p:spPr/>
        <p:txBody>
          <a:bodyPr/>
          <a:lstStyle/>
          <a:p>
            <a:r>
              <a:rPr lang="en-US"/>
              <a:t>8p</a:t>
            </a:r>
          </a:p>
        </p:txBody>
      </p:sp>
    </p:spTree>
  </p:cSld>
  <p:clrMapOvr>
    <a:masterClrMapping/>
  </p:clrMapOvr>
</p:sld>
</file>

<file path=ppt/slides/slide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3388" name="Group 28"/>
          <p:cNvGraphicFramePr>
            <a:graphicFrameLocks noGrp="1"/>
          </p:cNvGraphicFramePr>
          <p:nvPr/>
        </p:nvGraphicFramePr>
        <p:xfrm>
          <a:off x="34925" y="115888"/>
          <a:ext cx="9074150" cy="6542533"/>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وأطلـب أن أكـون متجاسراً ولست عندكم بالثِّقة التي بها أظنّ أنِّي سأتجاسر على قوم الذين يحسبوننا كأنَّنا نسلك حسب الجسد. لأنَّنا وإن كُنَّا نسلك حسب الجسد، لا نُحارِب حسب الجسد.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 vous en prie, que je n'aie pas, une fois présent, à user de cette hardiesse dont je compte faire preuve, avec audace, contre ces gens qui prétendent que notre conduite a des motifs humains. 3 Tout homme que nous sommes, nous ne combattons pas de façon purement humaine. Non, les armes de notre combat ne sont pas d'origine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 beg you that when I am present I may not be bold with that confidence by which I intend to be bold against some, who think of us as if we walked according to the flesh. 3 For though we walk in the flesh, we do not war according to the flesh.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2839" name="Group 23"/>
          <p:cNvGraphicFramePr>
            <a:graphicFrameLocks noGrp="1"/>
          </p:cNvGraphicFramePr>
          <p:nvPr/>
        </p:nvGraphicFramePr>
        <p:xfrm>
          <a:off x="34925" y="115888"/>
          <a:ext cx="9074150" cy="637184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أسلحة مُحارَبتنا ليست جسديَّة، بل هى قوات الله تهدم الحصون.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وتهدم الآراء وكل عُلو يرتَفع ضِدَّ معرفة الله، ونسبي كلَّ فكر إلى طاعة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leur puissance vient de Dieu pour la destruction des forteresses. 5 Nous détruisons les raisonnements prétentieux, et toute puissance hautaine qui se dresse contre la connaissance de Dieu.	Nous faisons captive toute pensée pour l'amener à obéir au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weapons of our warfare are not carnal but mighty in God for pulling down strongholds, 5 casting down arguments and every high thing that exalts itself against the knowledge of God, bringing every thought into captivity to the obedience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3867" name="Group 27"/>
          <p:cNvGraphicFramePr>
            <a:graphicFrameLocks noGrp="1"/>
          </p:cNvGraphicFramePr>
          <p:nvPr/>
        </p:nvGraphicFramePr>
        <p:xfrm>
          <a:off x="34925" y="115888"/>
          <a:ext cx="9074150" cy="63718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ومستعدِّينَ لأنْ ننتقم على كلِّ عصيان مَتَى كَمِلَتْ طاعتُكُم. أَتنظرونَ إلى ما هو قُدَّامكم؟ إن كان أحدٌ يثق من نفسه بأنَّه للمسيح، فليفتكر في نفسه أيضاً: أنَّه كما هو للمسيح،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et nous nous tenons prêts à punir toute désobéissance dès que votre obéissance sera totale.7 Regardez les choses en face. Si quelqu'un est persuadé d'appartenir au Christ, qu'il s'en rende compte une bonne fois: s'il est au Christ, nous aussi!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being ready to punish all disobedience when your obedience is fulfilled. 7 Do you look at things according to the outward appearance? If anyone is convinced in himself that he is Christ's, let him again consider this in himself, that just as he is Christ's, even so we are Christ's.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4908" name="Group 44"/>
          <p:cNvGraphicFramePr>
            <a:graphicFrameLocks noGrp="1"/>
          </p:cNvGraphicFramePr>
          <p:nvPr/>
        </p:nvGraphicFramePr>
        <p:xfrm>
          <a:off x="0" y="0"/>
          <a:ext cx="9074150" cy="6632195"/>
        </p:xfrm>
        <a:graphic>
          <a:graphicData uri="http://schemas.openxmlformats.org/drawingml/2006/table">
            <a:tbl>
              <a:tblPr rtl="1"/>
              <a:tblGrid>
                <a:gridCol w="4718050">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84467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نحن أيضاً! فإنِّى وإن افتخرتُ شيئاً أكثر بالسُّلطان الذي أعطاه لي الربُّ فهو للبنيان وليس لهدمِكُم، لا أُخجَلُ. لئلاَّ أَظهر كواحد يُخيفكُم بالرَّسائِل. لأنَّه يقول: " الرَّسائل ثقيلةٌ وقويَّةٌ،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même si je suis un peu trop fier du pouvoir que le Seigneur nous a donné pour votre édification, 9 et non pour votre ruine, je n'en rougirai pas.10 Je ne veux pas avoir l'air de vous effrayer par mes lettres, - car ses lettres, dit-on, ont du poids et de la force;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even if I should boast somewhat more about our authority, which the Lord gave us for edification and not for your destruction, I shall not be ashamed-- 9 lest I seem to terrify you by letters. 10 For his letters, they say, are weighty and powerful,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5925" name="Group 37"/>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وحضور الجسد فضعيفٌ،</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والكلام مرذولٌ مِثل هذا فليَحسِب هذا: أنَّنا كما نحن في الكلام بالرَّسائل ونحنُ غائبونَ عنكم، هكذا نكون أيضاً بالفِعل ونحن حاضِرون عندكُم.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une fois présent,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est faible et sa parole est nulle. 11Qu'il s'en rende bien compte, cet individu: tel nous sommes en parole, de loin, dans nos lettres, tel nous serons, présent, dans nos actes.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his bodily presence is weak, and his speech contemptible. 11 Let such a person consider this, that what we are in word by letters when we are absent, such we will also be in deed when we are present.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2114" name="Group 18"/>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لا نتجاسر أن نُشَبِّه أنفسنا أو نُقايس ذواتنا بقوم يمدحون أنفسهم وحدهم،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nous n'avons pas l'audace de nous égaler ou de nous comparer à certaines gens qui se recommandent eux-mêmes;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we dare not class ourselves or compare ourselves with those who commend themselves.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6938" name="Group 26"/>
          <p:cNvGraphicFramePr>
            <a:graphicFrameLocks noGrp="1"/>
          </p:cNvGraphicFramePr>
          <p:nvPr/>
        </p:nvGraphicFramePr>
        <p:xfrm>
          <a:off x="34925" y="-269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إذ هم يقيسونَ أنفسهم على أنفسهم، ويُقابلون أنفسهم بأنفسهم وهُم لا يفهمون. ولكن نحنُ لا نفتخر إلى ما لا يُقاس، بل حسب قياس القانون الذي رسمه لنا الله، للبلوغ إليه وإليكم بقياس.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se prenant eux-mêmes comme unité de mesure et de comparaison, ils perdent la tête!13 Pour nous, nous ne passerons pas la mesure dans la fierté que nous montrons, mais nous nous servirons comme mesure de la règle même que Dieu nous a attribuée, en nous faisant parvenir jusqu'à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they, measuring themselves by themselves, and comparing themselves among themselves, are not wise. 13 We, however, will not boast beyond measure, but within the limits of the sphere which God appointed us--a sphere which especially includes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7973" name="Group 37"/>
          <p:cNvGraphicFramePr>
            <a:graphicFrameLocks noGrp="1"/>
          </p:cNvGraphicFramePr>
          <p:nvPr/>
        </p:nvGraphicFramePr>
        <p:xfrm>
          <a:off x="34925" y="115888"/>
          <a:ext cx="9074150" cy="580225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لا نمدِّدُ أنفسنا كأنَّنا لا نَبْلُغُ إليكم. إذ قد وصلنا إليكم أيضاً في إنجيل المسيح. غير مُفتخرينَ إلى ما لا يُقاس في أتعاب آخرين،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Car nous ne dépassons pas notre limite, comme si nous n'étions pas venu chez vous. Nous sommes vraiment arrivé le premier jusqu'à vous avec l'Évangile du Christ.15 Non, nous n'avons pas une fierté démesurée, fondée sur les travaux d'autrui,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we are not overextending ourselves (as though our authority did not extend to you), for it was to you that we came with the gospel of Christ; 15 not boasting of things beyond measure, that is, in other men's labors,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8991" name="Group 31"/>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لنا رجاء ـ إذا نما إيمانكم ـ ليتعظَّم فيكم مثل قانوننا بزيادةٍ، لنُبشِّركُم بما هو أعظم من ذلك. لا لِنفتخر بالأمور المُعدَّة في قانون غريب.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nous avons l'espoir, avec les progrès de votre foi, de grandir de plus en plus en vous selon notre règle, 16 en portant l'Évangile au-delà de chez vous, sans tirer fierté de travaux tout faits sur le terrain des autres.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having hope, that as your faith is increased, we shall be greatly enlarged by you in our sphere, 16 to preach the gospel in the regions beyond you, and not to boast in another man's sphere of accomplishment.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0002" name="Group 18"/>
          <p:cNvGraphicFramePr>
            <a:graphicFrameLocks noGrp="1"/>
          </p:cNvGraphicFramePr>
          <p:nvPr/>
        </p:nvGraphicFramePr>
        <p:xfrm>
          <a:off x="34925" y="115888"/>
          <a:ext cx="9074150" cy="56911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مَن يفتخر فليفتخر بالربِّ. لأنَّه ليسَ مَن يمدح نفسه وحده هو المُختار، بل من يمدحهُ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Que celui qui s'enorgueillit mette son orgueil dans le Seigneur.18 Ce n'est pas celui qui se recommande lui-même qui a fait ses preuves, mais celui que le Seigneur recommande.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he who glories, let him glory in the Lord. 18 For not he who commends himself is approved, but whom the Lord commends.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43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54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654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6541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7494" name="Group 38"/>
          <p:cNvGraphicFramePr>
            <a:graphicFrameLocks noGrp="1"/>
          </p:cNvGraphicFramePr>
          <p:nvPr/>
        </p:nvGraphicFramePr>
        <p:xfrm>
          <a:off x="34925" y="44450"/>
          <a:ext cx="9074150" cy="6953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a:ln>
                            <a:noFill/>
                          </a:ln>
                          <a:solidFill>
                            <a:srgbClr val="FF9900"/>
                          </a:solidFill>
                          <a:effectLst/>
                          <a:latin typeface="Arial" charset="0"/>
                          <a:cs typeface="Arial" charset="0"/>
                        </a:rPr>
                        <a:t>الكاثوليكون من رسالة </a:t>
                      </a:r>
                      <a:r>
                        <a:rPr kumimoji="0" lang="ar-SA" sz="2800" b="0" i="0" u="sng" strike="noStrike" cap="none" normalizeH="0" baseline="0">
                          <a:ln>
                            <a:noFill/>
                          </a:ln>
                          <a:solidFill>
                            <a:srgbClr val="FF9900"/>
                          </a:solidFill>
                          <a:effectLst/>
                          <a:latin typeface="Arial" charset="0"/>
                          <a:cs typeface="Arial" charset="0"/>
                        </a:rPr>
                        <a:t>بطرس الرسول الأولى </a:t>
                      </a:r>
                      <a:r>
                        <a:rPr kumimoji="0" lang="en-US" sz="2800" b="0" i="0" u="sng" strike="noStrike" cap="none" normalizeH="0" baseline="0">
                          <a:ln>
                            <a:noFill/>
                          </a:ln>
                          <a:solidFill>
                            <a:srgbClr val="FF9900"/>
                          </a:solidFill>
                          <a:effectLst/>
                          <a:latin typeface="Arial" charset="0"/>
                          <a:cs typeface="Arial" charset="0"/>
                        </a:rPr>
                        <a:t> </a:t>
                      </a:r>
                      <a:r>
                        <a:rPr kumimoji="0" lang="ar-EG" sz="2800" b="0" i="0" u="sng" strike="noStrike" cap="none" normalizeH="0" baseline="0">
                          <a:ln>
                            <a:noFill/>
                          </a:ln>
                          <a:solidFill>
                            <a:srgbClr val="FF9900"/>
                          </a:solidFill>
                          <a:effectLst/>
                          <a:latin typeface="Arial" charset="0"/>
                          <a:cs typeface="Arial" charset="0"/>
                        </a:rPr>
                        <a:t>( 4 : 1</a:t>
                      </a:r>
                      <a:r>
                        <a:rPr kumimoji="0" lang="ar-SA" sz="2800" b="0" i="0" u="sng" strike="noStrike" cap="none" normalizeH="0" baseline="0">
                          <a:ln>
                            <a:noFill/>
                          </a:ln>
                          <a:solidFill>
                            <a:srgbClr val="FF9900"/>
                          </a:solidFill>
                          <a:effectLst/>
                          <a:latin typeface="Arial" charset="0"/>
                          <a:cs typeface="Arial" charset="0"/>
                        </a:rPr>
                        <a:t> ـ </a:t>
                      </a:r>
                      <a:r>
                        <a:rPr kumimoji="0" lang="ar-EG" sz="2800" b="0" i="0" u="sng" strike="noStrike" cap="none" normalizeH="0" baseline="0">
                          <a:ln>
                            <a:noFill/>
                          </a:ln>
                          <a:solidFill>
                            <a:srgbClr val="FF9900"/>
                          </a:solidFill>
                          <a:effectLst/>
                          <a:latin typeface="Arial" charset="0"/>
                          <a:cs typeface="Arial" charset="0"/>
                        </a:rPr>
                        <a:t>11 )</a:t>
                      </a:r>
                      <a:endParaRPr kumimoji="0" lang="en-US" sz="28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بطرس الرسول فإذ قد تألَّم المسيح بالجسد عنَّا، تسلَّحوا أنتُم أيضاً بهذا المثال. فإنَّ مَن تألَّم بالجسد، كُفَّ عن الخطيَّة، لكي لا يعيش أيضاً الزَّمان الباقي في الجسد، لشهوات النَّاس،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4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puisque le Christ a souffert dans la chair, vous aussi armez-vous de la même conviction: celui qui a souffert dans la chair a rompu avec le péché, pour vivre le temps qui lui reste à passer dans la chair non plus selon les convoitises des hommes,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4:1-11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since Christ suffered for us in the flesh, arm yourselves also with the same mind, for he who has suffered in the flesh has ceased from sin, 2 that he no longer should live the rest of his time in the flesh for the lusts of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67495" name="Rectangle 39"/>
          <p:cNvSpPr>
            <a:spLocks noGrp="1" noChangeArrowheads="1"/>
          </p:cNvSpPr>
          <p:nvPr>
            <p:ph type="ctrTitle"/>
          </p:nvPr>
        </p:nvSpPr>
        <p:spPr/>
        <p:txBody>
          <a:bodyPr/>
          <a:lstStyle/>
          <a:p>
            <a:r>
              <a:rPr lang="en-US"/>
              <a:t>8c</a:t>
            </a:r>
          </a:p>
        </p:txBody>
      </p:sp>
    </p:spTree>
  </p:cSld>
  <p:clrMapOvr>
    <a:masterClrMapping/>
  </p:clrMapOvr>
</p:sld>
</file>

<file path=ppt/slides/slide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68515" name="Group 35"/>
          <p:cNvGraphicFramePr>
            <a:graphicFrameLocks noGrp="1"/>
          </p:cNvGraphicFramePr>
          <p:nvPr/>
        </p:nvGraphicFramePr>
        <p:xfrm>
          <a:off x="34925" y="44450"/>
          <a:ext cx="9074150" cy="557606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لإرادة الله. لأنَّه يكفيكم الزَّمان الذي مَضى إذ كنتم تصنعون فيه إرادة الأُمَم، وتسلكون في النجاسات والشَّهوات، وإدمان المُسكرات المتنوعة، والخلاعة، والدنس، وعبادة الأوثان المرذولة،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selon la volonté de Dieu. 3 C'est bien assez, en effet, d'avoir accompli dans le passé la volonté des païens, en vivant dans la débauche, les convoitises, l'ivrognerie, les orgies, les beuveries et les idolâtries infâmes.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for the will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we have spent enough of our past lifetime in doing the will of the Gentiles--when we walked in lewdness, lusts, drunkenness, revelries, drinking parties, and abominable idolatries.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4098" name="Group 18"/>
          <p:cNvGraphicFramePr>
            <a:graphicFrameLocks noGrp="1"/>
          </p:cNvGraphicFramePr>
          <p:nvPr/>
        </p:nvGraphicFramePr>
        <p:xfrm>
          <a:off x="34925" y="44450"/>
          <a:ext cx="9074150" cy="56165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الأمر الذي فيه يستغربونَ أنَّكُم لستُم تركضون معهم إلى فيض عدم الصَّحة عينها، مُجدِّفينَ. الذين سوف يُعطون جواباً للذي هو على استعدادٍ أن يُدين الأحياء والأموات.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 ce propos, ils trouvent étrange que vous ne couriez plus avec eux vers la même débauche effrénée, et ils vous outragent. 5 Mais ils en rendront compte à celui qui est prêt à juger les vivants et les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regard to these, they think it strange that you do not run with them in the same flood of dissipation, speaking evil of you. 5 They will give an account to Him who is ready to judge the living and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1055" name="Group 47"/>
          <p:cNvGraphicFramePr>
            <a:graphicFrameLocks noGrp="1"/>
          </p:cNvGraphicFramePr>
          <p:nvPr/>
        </p:nvGraphicFramePr>
        <p:xfrm>
          <a:off x="34925" y="44450"/>
          <a:ext cx="9074150" cy="63441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فإنَّه لأجل هذا بُشِّرَ الموتى أيضاً، لكي يُدانوا حسب النَّاس بالجسد، ولكن ليَحيَوا حسب الله بالرُّوح. وإنَّما نهاية كلِّ شيءٍ قد اقتربت، فتعقَّلوا إذاً واسهروا في الصَّلوات.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C'est pour cela, en effet, que même aux morts la bonne nouvelle a été annoncée, afin que, jugés selon les hommes dans la chair, ils vivent selon Dieu par l'Esprit. 7 La fin de toutes choses est proche. Montrez donc de la sagesse et soyez sobres afin de pouvoir prier.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reason the gospel was preached also to those who are dead, that they might be judged according to men in the flesh, but live according to God in the spirit. 7 But the end of all things is at hand; therefore be serious and watchful in your prayers.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2063" name="Group 31"/>
          <p:cNvGraphicFramePr>
            <a:graphicFrameLocks noGrp="1"/>
          </p:cNvGraphicFramePr>
          <p:nvPr/>
        </p:nvGraphicFramePr>
        <p:xfrm>
          <a:off x="179388" y="44450"/>
          <a:ext cx="8929687" cy="5517453"/>
        </p:xfrm>
        <a:graphic>
          <a:graphicData uri="http://schemas.openxmlformats.org/drawingml/2006/table">
            <a:tbl>
              <a:tblPr rtl="1"/>
              <a:tblGrid>
                <a:gridCol w="4968875">
                  <a:extLst>
                    <a:ext uri="{9D8B030D-6E8A-4147-A177-3AD203B41FA5}">
                      <a16:colId xmlns:a16="http://schemas.microsoft.com/office/drawing/2014/main" val="20000"/>
                    </a:ext>
                  </a:extLst>
                </a:gridCol>
                <a:gridCol w="3960812">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فلتكن المحبَّة دائمةً فيكُم بعضكُم لبعضٍ، لأنَّ المحبَّة تستُر كثرةً من الخطايا. كونوا مُحبِّين ضيافة الغُرباء بعضكم لبعضٍ بلا تذمُّر.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Ayez avant tout un amour constant les uns pour les autres, car l'amour couvre une multitude de péchés. 9 Pratiquez l'hospitalité les uns envers les autres, sans murmurer.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And above all things have fervent love for one another, for love will cover a multitude of sins. 9 Be hospitable to one another without grumbling.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5121" name="Group 17"/>
          <p:cNvGraphicFramePr>
            <a:graphicFrameLocks noGrp="1"/>
          </p:cNvGraphicFramePr>
          <p:nvPr/>
        </p:nvGraphicFramePr>
        <p:xfrm>
          <a:off x="34925" y="44450"/>
          <a:ext cx="9074150" cy="532923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وليخدم كلُّ واحدٍ الآخرين بما نال من المواهب بعضكم بعضاً، كوكلاء صالحين على نعمة الله المتنوِّعة. مَن يتكلَّم فكأقوال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Mettez-vous, chacun selon le don qu'il a reçu, au service les uns des autres, comme de bons administrateurs de la grâce de Dieu, variée en ses effets. 11 Si quelqu'un parle, que ce soit pour transmettre les paroles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As each one has received a gift, minister it to one another, as good stewards of the manifold grace of God. 11 If anyone speaks, let him speak as the oracles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3087" name="Group 31"/>
          <p:cNvGraphicFramePr>
            <a:graphicFrameLocks noGrp="1"/>
          </p:cNvGraphicFramePr>
          <p:nvPr/>
        </p:nvGraphicFramePr>
        <p:xfrm>
          <a:off x="34925" y="44450"/>
          <a:ext cx="9074150" cy="5387849"/>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يخدم فكأنَّه من قوَّةٍ يُهيئها الله، لكي يتمجَّد الله في كلِّ شيءٍ بيسوع المسيح، الذي له المجد والسُّلطان إلى أبدِ الآبدينَ. 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quelqu'un assure le service, que ce soit avec la force que Dieu accorde, afin que par Jésus Christ Dieu soit totalement glorifié, lui à qui appartiennent gloire et domination pour les siècles des siècles, Amen.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anyone ministers, let him do it as with the ability which God supplies, that in all things God may be glorified through Jesus Christ, to whom belong the glory and the dominion forever and ever.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95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05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0705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7053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07053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2608" name="Group 32"/>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12:25-13:12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ورجع برنابا وشاول من أورشليم بعدما كمَّلا الخدمة، وأخذا معهما يوحنَّا أيضاً المُلقَّب مرقس.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Quant à Barnabas et Saul, ils repartirent, une fois assuré leur service en faveur de Jérusalem; ils emmenaient avec eux Jean, surnommé Marc.</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12:25-13:12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Barnabas and Saul returned from Jerusalem when they had fulfilled their ministry, and they also took with them John whose surname was Mark.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72609" name="Rectangle 33"/>
          <p:cNvSpPr>
            <a:spLocks noGrp="1" noChangeArrowheads="1"/>
          </p:cNvSpPr>
          <p:nvPr>
            <p:ph type="ctrTitle"/>
          </p:nvPr>
        </p:nvSpPr>
        <p:spPr/>
        <p:txBody>
          <a:bodyPr/>
          <a:lstStyle/>
          <a:p>
            <a:r>
              <a:rPr lang="en-US"/>
              <a:t>8a</a:t>
            </a:r>
          </a:p>
        </p:txBody>
      </p:sp>
    </p:spTree>
  </p:cSld>
  <p:clrMapOvr>
    <a:masterClrMapping/>
  </p:clrMapOvr>
</p:sld>
</file>

<file path=ppt/slides/slide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3626" name="Group 26"/>
          <p:cNvGraphicFramePr>
            <a:graphicFrameLocks noGrp="1"/>
          </p:cNvGraphicFramePr>
          <p:nvPr/>
        </p:nvGraphicFramePr>
        <p:xfrm>
          <a:off x="34925" y="115888"/>
          <a:ext cx="9074150"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كنيسة أنطاكية أنبياء ومعلِّمون: برنابا، وسمعان الذي يُدعَى نيجر، ولوقيوس القيروانيُّ، ومناين الذي تربَّى مع هيرودس رئيس الرُّبع، وشاول.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y avait à Antioche, dans l'Église du lieu, des prophètes et des hommes chargés de l'enseignement. Barnabas, Syméon, Manaen compagnon d'enfance d'Hérode le tétrarque, et Saul.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in the church that was at Antioch there were certain prophets and teachers: Barnabas, Simeon who was called Niger, Lucius of Cyrene, Manaen who had been brought up with Herod the tetrarch, and Saul.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6147" name="Group 19"/>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 يخدمون الربَّ ويصومون، قال الرُّوح القدس: " افرزوا لي برنابا وشاول للعمل الذي قد دعوتهما إليه ". حينئذٍ صاموا وصلُّوا ووضعوا عليهما الأيادي ثُمَّ أطلقوهما.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Un jour qu'ils célébraient le culte du Seigneur et jeûnaient, l'Esprit Saint dit: "Réservez-moi donc Barnabas et Saul pour l'oeuvre à laquelle je les destine. 3 Alors, après avoir jeûné et prié, et leur avoir imposé les mains, ils leur donnèrent congé.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As they ministered to the Lord and fasted, the Holy Spirit said, Now separate to Me Barnabas and Saul for the work to which I have called them. 3 Then, having fasted and prayed, and laid hands on them, they sent them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7182" name="Group 30"/>
          <p:cNvGraphicFramePr>
            <a:graphicFrameLocks noGrp="1"/>
          </p:cNvGraphicFramePr>
          <p:nvPr/>
        </p:nvGraphicFramePr>
        <p:xfrm>
          <a:off x="34925" y="115888"/>
          <a:ext cx="9074150" cy="65163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فهذان إذ أُرسِلا من الرُّوح القدس انحدرا إلى سلوكية، ومن هناك سافرا في البحر إلى قبرس. ولمَّا وصلا إلى سلامينا ناديا بكلمة الله في مجامع اليهود. وكانا معهما يوحنَّا خادماً.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 trouvant ainsi envoyés en mission par le Saint Esprit, Barnabas et Saul descendirent à Séleucie, d'où ils firent voile vers Chypre. 5 Arrivés à Salamine, ils annonçaient la parole de Dieu dans les synagogues des Juifs. Il y avait également Jean, leur auxiliaire.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So, being sent out by the Holy Spirit, they went down to Seleucia, and from there they sailed to Cyprus. 5 And when they arrived in Salamis, they preached the word of God in the synagogues of the Jews. They also had John as their assistant.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8208" name="Group 32"/>
          <p:cNvGraphicFramePr>
            <a:graphicFrameLocks noGrp="1"/>
          </p:cNvGraphicFramePr>
          <p:nvPr/>
        </p:nvGraphicFramePr>
        <p:xfrm>
          <a:off x="34925" y="44450"/>
          <a:ext cx="9074150" cy="68470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95000"/>
                        </a:lnSpc>
                        <a:spcBef>
                          <a:spcPct val="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اجتازا الجزيرة كلها إلى بافوس، وجدا رجلاً سـاحراً نبيَّاً كـذَّاباً يهوديَّــاً اســمه باريشوع، هذا كان مع الوالي سرجيوس بولـس، وهو رجلٌ فهيمٌ. فهذا دعا برنابا وشاول والتمس أن يسمع كلمة الله.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Après avoir traversé toute l'île jusqu'à Paphos, ils rencontrèrent là un magicien, soi-disant prophète: c'était un Juif, du nom de Bar-Jésus, 7 qui appartenait à l'entourage du proconsul Sergius Paulus, un homme intelligent. Celui-ci invita Barnabas et Saul et manifesta le désir d'entendre la parole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Now when they had gone through the island to Paphos, they found a certain sorcerer, a false prophet, a Jew whose name was Bar-Jesus, 7 who was with the proconsul, Sergius Paulus, an intelligent man. This man called for Barnabas and Saul and sought to hear the word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9221" name="Group 21"/>
          <p:cNvGraphicFramePr>
            <a:graphicFrameLocks noGrp="1"/>
          </p:cNvGraphicFramePr>
          <p:nvPr/>
        </p:nvGraphicFramePr>
        <p:xfrm>
          <a:off x="34925" y="115888"/>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فقاوَمهما عليمٌ السَّاحر، لأن هكذا يُترجَم اسمه، طالباً أن يُفسِد الوالي عن الإيمان. وأمَّا شاول، الذي هو بولس أيضاً، فامتلأ من الرُّوح القدس</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Elymas, le magicien - car c'est ainsi que se traduit son nom - s'opposait à eux et cherchait à détourner de la foi le proconsul. 9 Alors Saul, ou plutôt Paul, rempli d'Esprit Saint, fixa son regard sur lui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Elymas the sorcerer (for so his name is translated) withstood them, seeking to turn the proconsul away from the faith. 9 Then Saul, who also is called Paul, filled with the Holy Spirit, looked intently at him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0248" name="Group 24"/>
          <p:cNvGraphicFramePr>
            <a:graphicFrameLocks noGrp="1"/>
          </p:cNvGraphicFramePr>
          <p:nvPr/>
        </p:nvGraphicFramePr>
        <p:xfrm>
          <a:off x="34925" y="115888"/>
          <a:ext cx="9074150" cy="67985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 أيُّها المُمتلئُ من كـلِّ غشٍّ وكـلِّ خبثٍ! يا ابن إبليـس! يا عـدوَّ كلِّ برٍّ! ألاَّ تـزال تُفسِد سُبل الربِّ المُستقيمة؟ فالآن هوذا يد الربِّ تأتي عليكَ، فتكون أعمى لا تُبصر الشَّمس إلى حينٍ ".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lui dit: "Toi qui es pétri de ruse et de manigances, fils du diable, ennemi juré de la justice, ne vas-tu pas cesser de fausser la rectitude des voies du Seigneur? 11Voici, du reste, que la main du Seigneur est sur toi: tu vas être aveugle et, jusqu'à nouvel ordre, tu ne verras même plus le soleil.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said, O full of all deceit and all fraud, you son of the devil, you enemy of all righteousness, will you not cease perverting the straight ways of the Lord? 11 And now, indeed, the hand of the Lord is upon you, and you shall be blind, not seeing the sun for a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1278" name="Group 30"/>
          <p:cNvGraphicFramePr>
            <a:graphicFrameLocks noGrp="1"/>
          </p:cNvGraphicFramePr>
          <p:nvPr/>
        </p:nvGraphicFramePr>
        <p:xfrm>
          <a:off x="34925" y="115888"/>
          <a:ext cx="9074150" cy="65532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الحال وقع عليه ضبابٌ وظلمةٌ، وكان يَدورُ مُلتمِساً مَن يقوده بيده. فالوالي حينئذٍ لمَّا رأى، آمن وتعجب مِن تعليم الربِّ.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l'instant même, l'obscurité et les ténèbres l'envahirent, et il tournait en rond à la recherche d'un guide.12 Quand il eut vu ce qui se passait, le proconsul devint croyant; car la doctrine du Seigneur l'avait vivement impressionné.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immediately a dark mist fell on him, and he went around seeking someone to lead him by the hand. 12 Then the proconsul believed, when he saw what had been done, being astonished at the teaching of the Lord.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46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565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66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7725" name="Group 29"/>
          <p:cNvGraphicFramePr>
            <a:graphicFrameLocks noGrp="1"/>
          </p:cNvGraphicFramePr>
          <p:nvPr/>
        </p:nvGraphicFramePr>
        <p:xfrm>
          <a:off x="34925" y="44450"/>
          <a:ext cx="9074150" cy="6112257"/>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97:11-12</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نُورٌ أشرق للصدِّيقينَ. وفرحٌ للمُستقيمينَ بقلبهِم. افرحوا أيُّها الصِّدِّيقونَ بالربِّ. واعترفوا لذِكر قُدسِهِ.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Pour le juste une lumière est semée; Et c'est une joie pour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Justes, réjouissez-vous à cause du Seigneur, célébrez-le en évoquant sa sainteté,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97:11-12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Light is sown for the righteous, And gladness for the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Rejoice in the Lord, you righteous, And give thanks at the remembrance of His holy name.Alleluia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77726" name="Rectangle 30"/>
          <p:cNvSpPr>
            <a:spLocks noGrp="1" noChangeArrowheads="1"/>
          </p:cNvSpPr>
          <p:nvPr>
            <p:ph type="ctrTitle"/>
          </p:nvPr>
        </p:nvSpPr>
        <p:spPr/>
        <p:txBody>
          <a:bodyPr/>
          <a:lstStyle/>
          <a:p>
            <a:r>
              <a:rPr lang="en-US"/>
              <a:t>8pg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8755" name="Group 35"/>
          <p:cNvGraphicFramePr>
            <a:graphicFrameLocks noGrp="1"/>
          </p:cNvGraphicFramePr>
          <p:nvPr/>
        </p:nvGraphicFramePr>
        <p:xfrm>
          <a:off x="34925" y="44450"/>
          <a:ext cx="9074150" cy="654228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11:53-12:12</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يقول هذا ابتدأَ الكتبةُ والفرِّيسيُّونَ يَنظرونَ رَدِياً، ويكلِّمونهُ في أمورٍ كثيرةٍ، ويَمكُرونَ لِيَصطادوهُ بكلمةٍ مِن فمهِ.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11:53-12:12</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t>
                      </a:r>
                      <a:r>
                        <a:rPr kumimoji="0" lang="fr-FR" sz="2800" b="0" i="0" u="none" strike="noStrike" cap="none" normalizeH="0" baseline="0">
                          <a:ln>
                            <a:noFill/>
                          </a:ln>
                          <a:solidFill>
                            <a:schemeClr val="bg1"/>
                          </a:solidFill>
                          <a:effectLst/>
                          <a:latin typeface="Arial" charset="0"/>
                          <a:cs typeface="Arial" charset="0"/>
                        </a:rPr>
                        <a:t>Quand il fut sorti de là, les scribes et les Pharisiens se mirent à s'acharner contre lui et à lui arracher des réponses sur quantité de sujets, 54 lui tendant des pièges pour s'emparer d'un de ses propos.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11:53-12:12</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And as He said these things to them, the scribes and the Pharisees began to assail Him vehemently, and to cross-examine Him about many things, 54 lying in wait for Him, and seeking to catch Him in something He might say, that they might accuse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78756" name="Rectangle 36"/>
          <p:cNvSpPr>
            <a:spLocks noGrp="1" noChangeArrowheads="1"/>
          </p:cNvSpPr>
          <p:nvPr>
            <p:ph type="ctrTitle"/>
          </p:nvPr>
        </p:nvSpPr>
        <p:spPr/>
        <p:txBody>
          <a:bodyPr/>
          <a:lstStyle/>
          <a:p>
            <a:r>
              <a:rPr lang="en-US"/>
              <a:t>8g</a:t>
            </a:r>
          </a:p>
        </p:txBody>
      </p:sp>
    </p:spTree>
  </p:cSld>
  <p:clrMapOvr>
    <a:masterClrMapping/>
  </p:clrMapOvr>
</p:sld>
</file>

<file path=ppt/slides/slide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79772" name="Group 28"/>
          <p:cNvGraphicFramePr>
            <a:graphicFrameLocks noGrp="1"/>
          </p:cNvGraphicFramePr>
          <p:nvPr/>
        </p:nvGraphicFramePr>
        <p:xfrm>
          <a:off x="34925" y="44450"/>
          <a:ext cx="907415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وفى أثناءَ ذلِكَ إذ اجتمعَ رَبَواتٌ كثيرةٌ، حتَّى داسَ بعضُهُم بعضاً، ابتدأَ يسوعُ يقولُ لتلاميذِهِ: " أولاً تَحرَّزوا لأنفسِكُم مِن خميرِ الفرِّيسيِّينَ الذي هو رياؤهُم،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Là-dessus, comme la foule était assemblée par milliers, au point qu'on s'écrasait, il commença par dire à ses disciples: "Avant tout, gardez-vous du levain des Pharisiens, la fausseté.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12:1 In the meantime, when an innumerable multitude of people had gathered together, so that they trampled one another, He began to say to His disciples first of all, Beware of the leaven of the Pharisees, which is hypocrisy.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2298" name="Group 26"/>
          <p:cNvGraphicFramePr>
            <a:graphicFrameLocks noGrp="1"/>
          </p:cNvGraphicFramePr>
          <p:nvPr/>
        </p:nvGraphicFramePr>
        <p:xfrm>
          <a:off x="34925" y="44450"/>
          <a:ext cx="9074150" cy="644328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فليسَ شئٌ مكتومٌ إلاَّ وسيظهَرُ، ولا خفيٌ إلاَّ وسيُعلَمُ. والَّذى تقولونهُ في الظُّلمةِ سيُسمعُ في النُّورِ، وما قلتموهُ في الأذنِ في المَخادع يُنادَى به على السُّطوح.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Rien n'est voilé qui ne sera dévoilé, rien n'est secret qui ne sera connu. 3 Parce que tout ce que vous avez dit dans l'ombre sera entendu au grand jour; et ce que vous avez dit à l'oreille dans la cave sera proclamé sur les terrasses.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there is nothing covered that will not be revealed, nor hidden that will not be known. 3 Therefore whatever you have spoken in the dark will be heard in the light, and what you have spoken in the ear in inner rooms will be proclaimed on the housetops.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3328" name="Group 32"/>
          <p:cNvGraphicFramePr>
            <a:graphicFrameLocks noGrp="1"/>
          </p:cNvGraphicFramePr>
          <p:nvPr/>
        </p:nvGraphicFramePr>
        <p:xfrm>
          <a:off x="34925" y="44450"/>
          <a:ext cx="9074150" cy="6904992"/>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أنْ يَفعلوا شيئاً أكثرَ. بَـل أُعلِمكُم مِمَّنْ تخافُونَ: خَافُوا مِنَ الذي بعدما يَقتُلُ، لهُ سلطانٌ أنْ يُلِقِيَ في جَهنَّمَ. نَعَم أقولُ لكُم: مِنْ هَذا خَافُوا‍.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vous le dis à vous, mes amis: Ne craignez pas ceux qui tuent le corps et qui, après cela, ne peuvent rien faire de plus. 5 Je vais vous montrer qui vous devez craindre: craignez celui qui, après avoir tué, a le pouvoir de jeter dans la géhenne. Oui, je vous le déclare, c'est celui-là que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 Fear Him who, after He has killed, has power to cast into hell; yes, I say to you, fear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4345" name="Group 25"/>
          <p:cNvGraphicFramePr>
            <a:graphicFrameLocks noGrp="1"/>
          </p:cNvGraphicFramePr>
          <p:nvPr/>
        </p:nvGraphicFramePr>
        <p:xfrm>
          <a:off x="34925" y="44450"/>
          <a:ext cx="9074150" cy="60499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أَلَيسَتْ خَمسَةُ عصافيرَ تُباعُ بِفَلْسَيْنِ، وواحدٌ مِنها لا يُنسَى قُدَّام اللهِ؟ بَل شُعورُ رؤوسِكُم أيضاً جميعُها مُحصاةٌ. فلا تَخافُوا الآنَ. أنتُم أفضَلُ مِنْ عَصافيرَ كثيرةٍ.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Est-ce que l'on ne vend pas cinq moineaux pour deux sous? Pourtant pas un d'entre eux n'est oublié de Dieu.7 Bien plus, même vos cheveux sont tous comptés. Soyez sans crainte, vous valez mieux que tous les moineaux.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Are not five sparrows sold for two copper coins? And not one of them is forgotten before God. 7 But the very hairs of your head are all numbered. Do not fear therefore; you are of more value than many sparrows.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5364" name="Group 20"/>
          <p:cNvGraphicFramePr>
            <a:graphicFrameLocks noGrp="1"/>
          </p:cNvGraphicFramePr>
          <p:nvPr/>
        </p:nvGraphicFramePr>
        <p:xfrm>
          <a:off x="34925" y="44450"/>
          <a:ext cx="9074150" cy="6390832"/>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وأقولُ لكُم: إنَّ كُلَّ مَنْ يَعترفُ بي قُدَّامَ النَّاسِ، يَعترفُ بهِ ابنُ الإنسانِ أيضاً قُدَّامَ مَلائِكةِ اللهِ. ومَنْ أَنكَرَني قُدَّامَ النَّاسِ، يُنكَرُ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Je vous le dis: quiconque se déclarera pour moi devant les hommes, le Fils de l'homme aussi se déclarera pour lui devant les anges de Dieu; mais celui qui m'aura renié par devant les hommes sera renié par devant les anges de Dieu.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Also I say to you, whoever confesses Me before men, him the Son of Man also will confess before the angels of God. 9 But he who denies Me before men will be denied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06395" name="Group 27"/>
          <p:cNvGraphicFramePr>
            <a:graphicFrameLocks noGrp="1"/>
          </p:cNvGraphicFramePr>
          <p:nvPr/>
        </p:nvGraphicFramePr>
        <p:xfrm>
          <a:off x="34925" y="44450"/>
          <a:ext cx="9074150" cy="61944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يقول كلمةً على ابنِ الإنسانِ يُغفَرُ لهُ، وأمَّا مَنْ يُجدِّف على الرُّوح القُدسِ فلن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quiconque dira une parole contre le Fils de l'homme, cela lui sera pardonné; mais qui aura blasphémé contre le Saint Esprit, cela ne lui sera pas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80791" name="Group 23"/>
          <p:cNvGraphicFramePr>
            <a:graphicFrameLocks noGrp="1"/>
          </p:cNvGraphicFramePr>
          <p:nvPr/>
        </p:nvGraphicFramePr>
        <p:xfrm>
          <a:off x="34925" y="44450"/>
          <a:ext cx="9074150" cy="635635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تُجِيبونَ أو بِمَا تَقولونَ، لأنَّ الرُّوحَ القُدُسَ يُعلِّمُكُم في تِلكَ السَّاعةِ مَا يَجِبُ أنْ تَقولوهُ.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dire.12 Car le Saint Esprit vous enseignera à l'heure même ce qu'il faut dire.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17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2715" name="Group 11"/>
          <p:cNvGraphicFramePr>
            <a:graphicFrameLocks noGrp="1"/>
          </p:cNvGraphicFramePr>
          <p:nvPr/>
        </p:nvGraphicFramePr>
        <p:xfrm>
          <a:off x="539750" y="404813"/>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(22</a:t>
                      </a:r>
                      <a:r>
                        <a:rPr kumimoji="0" lang="en-US" sz="4000" b="0" i="0" u="none" strike="noStrike" cap="none" normalizeH="0" baseline="30000">
                          <a:ln>
                            <a:noFill/>
                          </a:ln>
                          <a:solidFill>
                            <a:srgbClr val="FF9900"/>
                          </a:solidFill>
                          <a:effectLst/>
                          <a:latin typeface="Arial" charset="0"/>
                          <a:cs typeface="Arial" charset="0"/>
                        </a:rPr>
                        <a:t>nd</a:t>
                      </a:r>
                      <a:r>
                        <a:rPr kumimoji="0" lang="en-US" sz="4000" b="0"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الثانى والعشرون من طوبة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Neuvième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Vingt-deuxième</a:t>
                      </a:r>
                      <a:r>
                        <a:rPr kumimoji="0" lang="en-US" sz="4000" b="0" i="0" u="none" strike="noStrike" cap="none" normalizeH="0" baseline="0">
                          <a:ln>
                            <a:noFill/>
                          </a:ln>
                          <a:solidFill>
                            <a:srgbClr val="FF9900"/>
                          </a:solidFill>
                          <a:effectLst/>
                          <a:latin typeface="Arial" charset="0"/>
                          <a:cs typeface="Arial" charset="0"/>
                        </a:rPr>
                        <a:t> de Tubah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37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99373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4793" name="Group 41"/>
          <p:cNvGraphicFramePr>
            <a:graphicFrameLocks noGrp="1"/>
          </p:cNvGraphicFramePr>
          <p:nvPr/>
        </p:nvGraphicFramePr>
        <p:xfrm>
          <a:off x="34925" y="44450"/>
          <a:ext cx="9074150" cy="688060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32:11,33:1&amp;32:6</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بالرب وابتهجوا يا ايها الصدّيقون واهتفوا يا جميع المستقيمي القلوب</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بالمستقيمين يليق التسبيح.</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لهذا يصلّي لك كل تقي في وقت يجدك فيه.عند غمارة المياه الكثيرة اياه لا تصيب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000" b="0" i="0" u="sng" strike="noStrike" cap="none" normalizeH="0" baseline="0" dirty="0">
                          <a:ln>
                            <a:noFill/>
                          </a:ln>
                          <a:solidFill>
                            <a:srgbClr val="FF9933"/>
                          </a:solidFill>
                          <a:effectLst/>
                          <a:latin typeface="Arial" charset="0"/>
                          <a:cs typeface="Times New Roman" pitchFamily="18" charset="0"/>
                        </a:rPr>
                        <a:t>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Réjouissez-vous les justes, exultez à cause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Justes, acclamez le Seigneur. La louange convient aux hommes droits,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Psalms32:11,33:1&amp;32:6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1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surely in a flood of great waters they shall not come near him.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94794" name="Rectangle 42"/>
          <p:cNvSpPr>
            <a:spLocks noGrp="1" noChangeArrowheads="1"/>
          </p:cNvSpPr>
          <p:nvPr>
            <p:ph type="ctrTitle"/>
          </p:nvPr>
        </p:nvSpPr>
        <p:spPr/>
        <p:txBody>
          <a:bodyPr/>
          <a:lstStyle/>
          <a:p>
            <a:r>
              <a:rPr lang="en-US"/>
              <a:t>9pv</a:t>
            </a:r>
          </a:p>
        </p:txBody>
      </p:sp>
      <p:sp>
        <p:nvSpPr>
          <p:cNvPr id="16" name="Text Box 29">
            <a:hlinkClick r:id="" action="ppaction://macro?name=LetThemExaltHimForBishop"/>
          </p:cNvPr>
          <p:cNvSpPr txBox="1">
            <a:spLocks noChangeArrowheads="1"/>
          </p:cNvSpPr>
          <p:nvPr/>
        </p:nvSpPr>
        <p:spPr bwMode="auto">
          <a:xfrm>
            <a:off x="7072330"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5813" name="Group 37"/>
          <p:cNvGraphicFramePr>
            <a:graphicFrameLocks noGrp="1"/>
          </p:cNvGraphicFramePr>
          <p:nvPr/>
        </p:nvGraphicFramePr>
        <p:xfrm>
          <a:off x="34925" y="44450"/>
          <a:ext cx="9074150" cy="673608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25 : 14 – 23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انسان مسافر دعا عبيده وسلمهم امواله. فاعطى واحدا خمس وزنات وآخر وزنتين وآخر وزنة.كل واحد على قدر طاقته.وسافر للوقت.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25:14-23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95814" name="Rectangle 38"/>
          <p:cNvSpPr>
            <a:spLocks noGrp="1" noChangeArrowheads="1"/>
          </p:cNvSpPr>
          <p:nvPr>
            <p:ph type="ctrTitle"/>
          </p:nvPr>
        </p:nvSpPr>
        <p:spPr/>
        <p:txBody>
          <a:bodyPr/>
          <a:lstStyle/>
          <a:p>
            <a:r>
              <a:rPr lang="en-US"/>
              <a:t>9v</a:t>
            </a:r>
          </a:p>
        </p:txBody>
      </p:sp>
    </p:spTree>
  </p:cSld>
  <p:clrMapOvr>
    <a:masterClrMapping/>
  </p:clrMapOvr>
</p:sld>
</file>

<file path=ppt/slides/slide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6829" name="Group 29"/>
          <p:cNvGraphicFramePr>
            <a:graphicFrameLocks noGrp="1"/>
          </p:cNvGraphicFramePr>
          <p:nvPr/>
        </p:nvGraphicFramePr>
        <p:xfrm>
          <a:off x="34925" y="1158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اخذ الخمس وزنات وتاجر بها فربح خمس وزنات أخر. وهكذا الذي اخذ الوزنتين ربح ايضا وزنتين أخريين.واما الذي اخذ الوزنة فمضى وحفر في الارض واخفى فضة سيده.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autres.17 De même celui des deux talents en gagna deux autres. 18 Mais celui qui n'en avait reçu qu'un s'en alla creuser un trou dans la terre et y cacha l'argent de son maître.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5505" name="Group 33"/>
          <p:cNvGraphicFramePr>
            <a:graphicFrameLocks noGrp="1"/>
          </p:cNvGraphicFramePr>
          <p:nvPr/>
        </p:nvGraphicFramePr>
        <p:xfrm>
          <a:off x="107950" y="115888"/>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أتى سيد اولئك العبيد وحاسبهم. فجاء الذي اخذ الخمس وزنات وقدم خمس وزنات أخر قائلا يا سيد خمس وزنات سلمتني.هوذا خمس وزنات أخر ربحتها فوقها.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6526" name="Group 30"/>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نعمّا ايها العبد الصالح والامين كنت امينا في القليل فاقيمك على الكثير.ادخل الى فرح سيدك. ثم جاء الذي اخذ الوزنتين وقال يا سيد وزنتين سلمتني.هوذا وزنتان أخريان ربحتهما فوقهما.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7848" name="Group 24"/>
          <p:cNvGraphicFramePr>
            <a:graphicFrameLocks noGrp="1"/>
          </p:cNvGraphicFramePr>
          <p:nvPr/>
        </p:nvGraphicFramePr>
        <p:xfrm>
          <a:off x="107950" y="115888"/>
          <a:ext cx="9001125" cy="547528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ايها العبد الصالح والامين.كنت امينا في القليل فاقيمك على الكثير.ادخل الى فرح سيدك.</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88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99885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99901" name="Group 29"/>
          <p:cNvGraphicFramePr>
            <a:graphicFrameLocks noGrp="1"/>
          </p:cNvGraphicFramePr>
          <p:nvPr/>
        </p:nvGraphicFramePr>
        <p:xfrm>
          <a:off x="34925" y="44450"/>
          <a:ext cx="9074150" cy="64675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33:1,12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اهتفوا ايها الصديقون بالرب.بالمستقيمين يليق التسبيح. طوبى للامّة التي الرب الهها الشعب الذي اختاره ميراثا لنفسه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Justes, acclamez le Seigneur. La louange convient aux hommes droits.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33:1,12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999902" name="Rectangle 30"/>
          <p:cNvSpPr>
            <a:spLocks noGrp="1" noChangeArrowheads="1"/>
          </p:cNvSpPr>
          <p:nvPr>
            <p:ph type="ctrTitle"/>
          </p:nvPr>
        </p:nvSpPr>
        <p:spPr/>
        <p:txBody>
          <a:bodyPr/>
          <a:lstStyle/>
          <a:p>
            <a:r>
              <a:rPr lang="en-US"/>
              <a:t>9pm</a:t>
            </a:r>
          </a:p>
        </p:txBody>
      </p:sp>
      <p:sp>
        <p:nvSpPr>
          <p:cNvPr id="16" name="Text Box 29">
            <a:hlinkClick r:id="" action="ppaction://macro?name=LetThemExaltHimForBishop"/>
          </p:cNvPr>
          <p:cNvSpPr txBox="1">
            <a:spLocks noChangeArrowheads="1"/>
          </p:cNvSpPr>
          <p:nvPr/>
        </p:nvSpPr>
        <p:spPr bwMode="auto">
          <a:xfrm>
            <a:off x="7000892" y="600076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0934" name="Group 38"/>
          <p:cNvGraphicFramePr>
            <a:graphicFrameLocks noGrp="1"/>
          </p:cNvGraphicFramePr>
          <p:nvPr/>
        </p:nvGraphicFramePr>
        <p:xfrm>
          <a:off x="34925" y="44450"/>
          <a:ext cx="9001125" cy="6338888"/>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19:11-19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يسمعون هذا عاد فقال مثلا لانه كان قريبا من اورشليم وكانوا يظنون ان ملكوت الله عتيد ان يظهر في الحال.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00935" name="Rectangle 39"/>
          <p:cNvSpPr>
            <a:spLocks noGrp="1" noChangeArrowheads="1"/>
          </p:cNvSpPr>
          <p:nvPr>
            <p:ph type="ctrTitle"/>
          </p:nvPr>
        </p:nvSpPr>
        <p:spPr/>
        <p:txBody>
          <a:bodyPr/>
          <a:lstStyle/>
          <a:p>
            <a:r>
              <a:rPr lang="en-US"/>
              <a:t>9m</a:t>
            </a:r>
          </a:p>
        </p:txBody>
      </p:sp>
    </p:spTree>
  </p:cSld>
  <p:clrMapOvr>
    <a:masterClrMapping/>
  </p:clrMapOvr>
</p:sld>
</file>

<file path=ppt/slides/slide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1948" name="Group 28"/>
          <p:cNvGraphicFramePr>
            <a:graphicFrameLocks noGrp="1"/>
          </p:cNvGraphicFramePr>
          <p:nvPr/>
        </p:nvGraphicFramePr>
        <p:xfrm>
          <a:off x="34925" y="115888"/>
          <a:ext cx="9074150" cy="59174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انسان شريف الجنس ذهب الى كورة بعيدة ليأخذ لنفسه ملكا ويرجع. فدعا عشرة عبيد له واعطاهم عشرة أمناء وقال لهم تاجروا حتى آتي.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8584" name="Group 40"/>
          <p:cNvGraphicFramePr>
            <a:graphicFrameLocks noGrp="1"/>
          </p:cNvGraphicFramePr>
          <p:nvPr/>
        </p:nvGraphicFramePr>
        <p:xfrm>
          <a:off x="34925" y="115888"/>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اهل مدينته فكانوا يبغضونه فارسلوا وراءه سفارة قائلين لا نريد ان هذا يملك علينا. ولما رجع بعد ما اخذ الملك امر ان يدعى اليه اولئك العبيد الذين اعطاهم الفضة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nous.15 Or, quand il revint après s'être fait investir de la royauté, il fit appeler devant lui ces serviteurs à qui il avait distribué l'argent,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us.'15 And so it was that when he returned, having received the kingdom, he then commanded these servants, to whom he had given the money,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9595" name="Group 27"/>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ليعرف بما تاجر كل واحد.</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فجاء الاول قائلا يا سيد مناك ربح عشرة أمناء. فقال له نعما ايها العبد الصالح.لانك كنت امينا في القليل فليكن لك سلطان على عشر مدن.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savoir quelles affaires chacun avait faites.16 Le premier se présenta et dit: "Seigneur, ta mine a rapporté dix mines.17 Il lui dit: " C'est bien, bon serviteur, puisque tu as été fidèle dans une toute petite affaire, reçois autorité sur dix villes.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be called to him, that he might know how much every man had gained by trading. 16 Then came the first, saying, "Master, your mina has earned ten minas.' 17 And he said to him, "Well done, good servant; because you were faithful in a very little, have authority over ten cities.'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2968" name="Group 24"/>
          <p:cNvGraphicFramePr>
            <a:graphicFrameLocks noGrp="1"/>
          </p:cNvGraphicFramePr>
          <p:nvPr/>
        </p:nvGraphicFramePr>
        <p:xfrm>
          <a:off x="34925" y="115888"/>
          <a:ext cx="9074150" cy="582860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جاء الثاني قائلا يا سيد مناك عمل خمسة امناء. فقال لهذا ايضا وكن انت على خمس مدن.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second vint et dit: "Ta mine, Seigneur, a produit cinq mines".19 Il dit de même à celui-là: "Toi, sois à la tête de cinq villes."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second came, saying, "Master, your mina has earned five minas.' 19 Likewise he said to him, "You also be over five cities.”</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39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0039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0039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00397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6054" name="Group 38"/>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فليبى</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2800" b="0" i="0" u="sng" strike="noStrike" cap="none" normalizeH="0" baseline="0">
                          <a:ln>
                            <a:noFill/>
                          </a:ln>
                          <a:solidFill>
                            <a:srgbClr val="FF9900"/>
                          </a:solidFill>
                          <a:effectLst/>
                          <a:latin typeface="Arial" charset="0"/>
                          <a:cs typeface="Arial" charset="0"/>
                        </a:rPr>
                        <a:t>3:20 - 4:1-9</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سيرتنا نحن هي في السموات التي منها ايضا ننتظر مخلّصا هو الرب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سيغيّر شكل جسد تواضعنا ليكون على صورة جسد مجده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Philippiens 3:20 - 4:1-9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Car notre cité, à nous, est dans les cieux, d'où nous attendons, comme sauveur  le Seigneur Jésus Christ,</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21 qui transfigurera notre corps humilié pour le rendre semblable à son corps de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Philippians 3:20-21&amp;4:1-9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our citizenship is in heaven, from which we also eagerly wait for the Savior, the Lord Jesus Christ, 21 who will transform our lowly body that it may be conformed to His glorious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06055" name="Rectangle 39"/>
          <p:cNvSpPr>
            <a:spLocks noGrp="1" noChangeArrowheads="1"/>
          </p:cNvSpPr>
          <p:nvPr>
            <p:ph type="ctrTitle"/>
          </p:nvPr>
        </p:nvSpPr>
        <p:spPr/>
        <p:txBody>
          <a:bodyPr/>
          <a:lstStyle/>
          <a:p>
            <a:r>
              <a:rPr lang="en-US"/>
              <a:t>9p</a:t>
            </a:r>
          </a:p>
        </p:txBody>
      </p:sp>
    </p:spTree>
  </p:cSld>
  <p:clrMapOvr>
    <a:masterClrMapping/>
  </p:clrMapOvr>
</p:sld>
</file>

<file path=ppt/slides/slide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081" name="Group 41"/>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بحسب عمل استطاعته ان يخضع لنفسه كل شيء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اذا يا اخوتي الاحباء والمشتاق اليهم يا سروري واكليلي اثبتوا هكذا في الرب ايها الاحباء</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la force qui le rend capable aussi de tout soumettre à son pouvoir.1 Ainsi donc, frères bien-aimés que je désire tant revoir, vous, ma joie et ma couronne, tenez ferme de cette façon dans le Seigneur, mes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according to the working by which He is able even to subdue all things to Himself. 1Therefore, my beloved and longed-for brethren, my joy and crown, so stand fast in the Lord, beloved.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4708" name="Group 20"/>
          <p:cNvGraphicFramePr>
            <a:graphicFrameLocks noGrp="1"/>
          </p:cNvGraphicFramePr>
          <p:nvPr/>
        </p:nvGraphicFramePr>
        <p:xfrm>
          <a:off x="34925" y="44450"/>
          <a:ext cx="9074150" cy="6904992"/>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افودية واطلب الى سنتيخي ان تفتكرا فكرا واحدا في الرب. نعم اسألك انت ايضا يا شريكي المخلص ساعد هاتين اللتين جاهدتا معي في الانجيل مع اكليمندس ايضا وباقي العاملين معي الذين اسماؤهم في سفر الحياة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J'exhorte Evodie et j'exhorte Syntyche à vivre en plein accord dans le Seigneur. 3 Et toi, Compagnon véritable, je te le demande, viens-leur en aide, car elles ont lutté avec moi pour l'Évangile, en même temps que Clément et tous mes autres collaborateurs, dont les noms figurent au livre de vie.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implore Euodia and I implore Syntyche to be of the same mind in the Lord. 3 And I urge you also, true companion, help these women who labored with me in the gospel, with Clement also, and the rest of my fellow workers, whose names are in the Book of Life.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1649" name="Group 33"/>
          <p:cNvGraphicFramePr>
            <a:graphicFrameLocks noGrp="1"/>
          </p:cNvGraphicFramePr>
          <p:nvPr/>
        </p:nvGraphicFramePr>
        <p:xfrm>
          <a:off x="34925" y="44450"/>
          <a:ext cx="9074150" cy="6770880"/>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الرب كل حين واقول ايضا افرحوا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ليكن حلمكم معروفا عند جميع الناس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الرب قريب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تهتموا بشيء بل في كل شيء بالصلاة والدعاء مع الشكر لتعلم طلباتكم لدى الله.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Réjouissez-vous dans le Seigneur en tout temps; je le répète, réjouissez-vous. 5 Que votre bonté soit reconnue par tous les hommes. Le Seigneur est proche. 6 Ne soyez inquiets de rien, mais, en toute occasion, par la prière et la supplication accompagnées d'action de grâce, faites connaître vos demandes à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Rejoice in the Lord always. Again I will say, rejoice! 5 Let your gentleness be known to all men. The Lord is at hand. 6 Be anxious for nothing, but in everything by prayer and supplication, with thanksgiving, let your requests be made known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2672" name="Group 32"/>
          <p:cNvGraphicFramePr>
            <a:graphicFrameLocks noGrp="1"/>
          </p:cNvGraphicFramePr>
          <p:nvPr/>
        </p:nvGraphicFramePr>
        <p:xfrm>
          <a:off x="34925" y="44450"/>
          <a:ext cx="9074150" cy="6917184"/>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وسلام الله الذي يفوق كل عقل يحفظ قلوبكم وافكاركم في المسيح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اخيرا ايها الاخوة كل ما هو حق كل ما هو جليل كل ما هو عادل كل ما هو طاهر كل ما هو مسرّ كل ما صيته حسن ان كانت فضيلة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Et la paix de Dieu, qui surpasse toute intelligence, gardera vos coeurs et vos pensées en Jésus Christ. 8 Au reste, frères, tout ce qu'il y a de vrai, tout ce qui est noble, juste, pur, digne d'être aimé, d'être honoré,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peace of God, which surpasses all understanding, will guard your hearts and minds through Christ Jesus.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brethren, whatever things are true, whatever things are noble, whatever things are just, whatever things are pure, whatever things are lovely, whatever things are of good report,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3683" name="Group 19"/>
          <p:cNvGraphicFramePr>
            <a:graphicFrameLocks noGrp="1"/>
          </p:cNvGraphicFramePr>
          <p:nvPr/>
        </p:nvGraphicFramePr>
        <p:xfrm>
          <a:off x="34925" y="44450"/>
          <a:ext cx="9074150" cy="677234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كان مدح ففي هذه افتكروا. وما تعلمتموه وتسلمتموه وسمعتموه ورأيتموه فيّ فهذا افعلوا واله السلام يكون معكم.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qui s'appelle vertu, ce qui mérite l'éloge, tout cela, portez-le à votre actif.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Ce que vous avez appris, reçu, entendu de moi, observé en moi, tout cela, mettez-le en pratique. Et le Dieu de la paix sera avec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there is any virtue and if there is anything praiseworthy-- meditate on these things.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The things which you learned and received and heard and saw in me, these do, and the God of peace will be with you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806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909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00909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00909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1188" name="Group 52"/>
          <p:cNvGraphicFramePr>
            <a:graphicFrameLocks noGrp="1"/>
          </p:cNvGraphicFramePr>
          <p:nvPr/>
        </p:nvGraphicFramePr>
        <p:xfrm>
          <a:off x="34925" y="44450"/>
          <a:ext cx="9074150" cy="664896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a:t>
                      </a:r>
                      <a:r>
                        <a:rPr kumimoji="0" lang="ar-EG" sz="3200" b="0" i="0" u="sng" strike="noStrike" cap="none" normalizeH="0" baseline="0">
                          <a:ln>
                            <a:noFill/>
                          </a:ln>
                          <a:solidFill>
                            <a:srgbClr val="FF9900"/>
                          </a:solidFill>
                          <a:effectLst/>
                          <a:latin typeface="Arial" charset="0"/>
                          <a:cs typeface="Arial" charset="0"/>
                        </a:rPr>
                        <a:t> (</a:t>
                      </a:r>
                      <a:r>
                        <a:rPr kumimoji="0" lang="fr-FR" sz="3200" b="0" i="0" u="sng" strike="noStrike" cap="none" normalizeH="0" baseline="0">
                          <a:ln>
                            <a:noFill/>
                          </a:ln>
                          <a:solidFill>
                            <a:srgbClr val="FF9900"/>
                          </a:solidFill>
                          <a:effectLst/>
                          <a:latin typeface="Arial" charset="0"/>
                          <a:cs typeface="Arial" charset="0"/>
                        </a:rPr>
                        <a:t>5 : 9 - 20</a:t>
                      </a:r>
                      <a:r>
                        <a:rPr kumimoji="0" lang="ar-EG"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ايها الاخوة لئلا تدانوا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هوذا الديان واقف قدام الباب.خذوا يا اخوتي مثالا لاحتمال المشقات والاناة الانبياء الذين تكلموا باسم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Jacques 5 : 9 - 20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t>
                      </a:r>
                      <a:r>
                        <a:rPr kumimoji="0" lang="fr-FR" sz="2800" b="0" i="0" u="none" strike="noStrike" cap="none" normalizeH="0" baseline="0">
                          <a:ln>
                            <a:noFill/>
                          </a:ln>
                          <a:solidFill>
                            <a:schemeClr val="bg1"/>
                          </a:solidFill>
                          <a:effectLst/>
                          <a:latin typeface="Arial" charset="0"/>
                          <a:cs typeface="Arial" charset="0"/>
                        </a:rPr>
                        <a:t>Frères, ne gémissez pas les uns contre les autres, pour éviter d'être jugés. Voyez: le juge se tient aux portes.10 Pour la souffrance et la patience, le modèle à prendre, frères, ce sont les prophètes, qui ont parlé au nom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James 5:9-20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9</a:t>
                      </a:r>
                      <a:r>
                        <a:rPr kumimoji="0" lang="en-US" sz="2800" b="0" i="0" u="none" strike="noStrike" cap="none" normalizeH="0" baseline="0">
                          <a:ln>
                            <a:noFill/>
                          </a:ln>
                          <a:solidFill>
                            <a:schemeClr val="bg1"/>
                          </a:solidFill>
                          <a:effectLst/>
                          <a:latin typeface="Arial" charset="0"/>
                          <a:cs typeface="Arial" charset="0"/>
                        </a:rPr>
                        <a:t> Do not grumble against one another, brethren, lest you be condemned. Behold, the Judge is standing at the door! 10 My brethren, take the prophets, who spoke in the name of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11189" name="Rectangle 53"/>
          <p:cNvSpPr>
            <a:spLocks noGrp="1" noChangeArrowheads="1"/>
          </p:cNvSpPr>
          <p:nvPr>
            <p:ph type="ctrTitle"/>
          </p:nvPr>
        </p:nvSpPr>
        <p:spPr/>
        <p:txBody>
          <a:bodyPr/>
          <a:lstStyle/>
          <a:p>
            <a:r>
              <a:rPr lang="en-US"/>
              <a:t>9c</a:t>
            </a:r>
          </a:p>
        </p:txBody>
      </p:sp>
    </p:spTree>
  </p:cSld>
  <p:clrMapOvr>
    <a:masterClrMapping/>
  </p:clrMapOvr>
</p:sld>
</file>

<file path=ppt/slides/slide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2189" name="Group 29"/>
          <p:cNvGraphicFramePr>
            <a:graphicFrameLocks noGrp="1"/>
          </p:cNvGraphicFramePr>
          <p:nvPr/>
        </p:nvGraphicFramePr>
        <p:xfrm>
          <a:off x="34925" y="44450"/>
          <a:ext cx="9074150" cy="561657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نطوّب الصابرين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قد سمعتم بصبر ايوب ورأيتم عاقبة الرب.لان الرب كثير الرحمة ورأوف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 that the Lord is very compassionate and merciful.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5744" name="Group 32"/>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قبل كل شيء يا اخوتي لا تحلفوا لا بالسماء ولا بالارض ولا بقسم آخر.بل لتكن نعمكم نعم ولاكم لا لئلا تقعوا تحت دينونة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أعلى احد بينكم مشقات فليصلّ.أمسرور احد فليرتل.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6759" name="Group 23"/>
          <p:cNvGraphicFramePr>
            <a:graphicFrameLocks noGrp="1"/>
          </p:cNvGraphicFramePr>
          <p:nvPr/>
        </p:nvGraphicFramePr>
        <p:xfrm>
          <a:off x="34925" y="44450"/>
          <a:ext cx="9074150" cy="644328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أمريض احد بينكم فليدع شيوخ الكنيسة فيصلّوا عليه ويدهنوه بزيت باسم الرب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وصلاة الايمان تشفي المريض والرب يقيمه وان كان قد فعل خطية تغفر 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l'Église et qu'ils prient après avoir fait sur lui une onction d'huile au nom du Seigneur.15 La prière de la foi sauvera le patient; le Seigneur le relèvera et, s'il a des péchés à son actif, il lui sera pardonné.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7792" name="Group 32"/>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اعترفوا بعضكم لبعض بالزلات وصلّوا بعضكم لاجل بعض لكي تشفوا.طلبة البار تقتدر كثيرا في فعلها.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a:t>
                      </a:r>
                      <a:r>
                        <a:rPr kumimoji="0" lang="en-US"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9823" name="Group 15"/>
          <p:cNvGraphicFramePr>
            <a:graphicFrameLocks noGrp="1"/>
          </p:cNvGraphicFramePr>
          <p:nvPr/>
        </p:nvGraphicFramePr>
        <p:xfrm>
          <a:off x="34925" y="44450"/>
          <a:ext cx="9074150" cy="57610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ايليا انسانا تحت الآلام مثلنا وصلّى صلاة ان لا تمطر فلم تمطر على الارض ثلاث سنين وستة اشهر.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38812" name="Group 28"/>
          <p:cNvGraphicFramePr>
            <a:graphicFrameLocks noGrp="1"/>
          </p:cNvGraphicFramePr>
          <p:nvPr/>
        </p:nvGraphicFramePr>
        <p:xfrm>
          <a:off x="34925" y="44450"/>
          <a:ext cx="9074150" cy="6870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صلّى ايضا فاعطت السماء مطرا واخرجت الارض ثمرها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ايها الاخوة ان ضل احد بينكم عن الحق فردّه احد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فليعلم ان من رد خاطئا عن ضلال طريقه يخلّص نفسا من الموت ويستر كثرة من الخطايا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puis il pria de </a:t>
                      </a:r>
                      <a:r>
                        <a:rPr kumimoji="0" lang="fr-FR" sz="2600" b="0" i="0" u="none" strike="noStrike" cap="none" normalizeH="0" baseline="0">
                          <a:ln>
                            <a:noFill/>
                          </a:ln>
                          <a:solidFill>
                            <a:schemeClr val="bg1"/>
                          </a:solidFill>
                          <a:effectLst/>
                          <a:latin typeface="Arial" charset="0"/>
                          <a:cs typeface="Arial" charset="0"/>
                        </a:rPr>
                        <a:t>nouveau,</a:t>
                      </a:r>
                      <a:r>
                        <a:rPr kumimoji="0" lang="fr-FR" sz="2800" b="0" i="0" u="none" strike="noStrike" cap="none" normalizeH="0" baseline="0">
                          <a:ln>
                            <a:noFill/>
                          </a:ln>
                          <a:solidFill>
                            <a:schemeClr val="bg1"/>
                          </a:solidFill>
                          <a:effectLst/>
                          <a:latin typeface="Arial" charset="0"/>
                          <a:cs typeface="Arial" charset="0"/>
                        </a:rPr>
                        <a:t> le ciel donna de la pluie, la terre produisit son fruit.19 Mes frères, si l'un de vous s'est égaré loin de la vérité et qu'on le ramène,</a:t>
                      </a:r>
                      <a:r>
                        <a:rPr kumimoji="0" lang="ar-EG" sz="2800" b="0" i="0" u="none" strike="noStrike" cap="none" normalizeH="0" baseline="0">
                          <a:ln>
                            <a:noFill/>
                          </a:ln>
                          <a:solidFill>
                            <a:schemeClr val="bg1"/>
                          </a:solidFill>
                          <a:effectLst/>
                          <a:latin typeface="Arial" charset="0"/>
                          <a:cs typeface="Arial" charset="0"/>
                        </a:rPr>
                        <a:t>20</a:t>
                      </a:r>
                      <a:r>
                        <a:rPr kumimoji="0" lang="fr-FR" sz="2800" b="0" i="0" u="none" strike="noStrike" cap="none" normalizeH="0" baseline="0">
                          <a:ln>
                            <a:noFill/>
                          </a:ln>
                          <a:solidFill>
                            <a:schemeClr val="bg1"/>
                          </a:solidFill>
                          <a:effectLst/>
                          <a:latin typeface="Arial" charset="0"/>
                          <a:cs typeface="Arial" charset="0"/>
                        </a:rPr>
                        <a:t> sachez que celui qui ramène un pêcheur du chemin où il s'égarait lui sauvera la vie et fera disparaître une foule de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prayed again, and the heaven gave rain, and the earth produced its fruit. 19 Brethren, if anyone among you wanders from the truth, and someone turns him back, 20 let him know that he who turns a sinner from the error of his way will save a soul from death and cover a multitude of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318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421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0142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01421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01421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6285" name="Group 29"/>
          <p:cNvGraphicFramePr>
            <a:graphicFrameLocks noGrp="1"/>
          </p:cNvGraphicFramePr>
          <p:nvPr/>
        </p:nvGraphicFramePr>
        <p:xfrm>
          <a:off x="34925" y="44450"/>
          <a:ext cx="9074150" cy="65547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3050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الذين تشتتوا من جراء الضيق الذي حصل بسبب استفانوس فاجتازوا الى فينيقية وقبرس وانطاكية وهم لا يكلمون احدا بالكلمة الا اليهود فقط.</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Cependant ceux qu'avait dispersés la tourmente survenue à propos d'Etienne étaient passés jusqu'en Phénicie, à Chypre et à Antioche, sans annoncer la Parole à nul autre qu'aux Juifs.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11:19-26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Now those who were scattered after the persecution that arose over Stephen traveled as far as Phoenicia, Cyprus, and Antioch, preaching the word to no one but the Jews only.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16286" name="Rectangle 30"/>
          <p:cNvSpPr>
            <a:spLocks noGrp="1" noChangeArrowheads="1"/>
          </p:cNvSpPr>
          <p:nvPr>
            <p:ph type="ctrTitle"/>
          </p:nvPr>
        </p:nvSpPr>
        <p:spPr/>
        <p:txBody>
          <a:bodyPr/>
          <a:lstStyle/>
          <a:p>
            <a:r>
              <a:rPr lang="en-US"/>
              <a:t>9a</a:t>
            </a:r>
          </a:p>
        </p:txBody>
      </p:sp>
    </p:spTree>
  </p:cSld>
  <p:clrMapOvr>
    <a:masterClrMapping/>
  </p:clrMapOvr>
</p:sld>
</file>

<file path=ppt/slides/slide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17305" name="Group 25"/>
          <p:cNvGraphicFramePr>
            <a:graphicFrameLocks noGrp="1"/>
          </p:cNvGraphicFramePr>
          <p:nvPr/>
        </p:nvGraphicFramePr>
        <p:xfrm>
          <a:off x="34925" y="115888"/>
          <a:ext cx="9074150" cy="6344160"/>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كان منهم قوم وهم رجال قبرسيون وقيروانيون الذين لما دخلوا انطاكية كانوا يخاطبون اليونانيين مبشرين بالرب يسوع. وكانت يد الرب معهم فآمن عدد كثير ورجعوا الى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Certains d'entre eux pourtant, originaires de Chypre et de Cyrène, une fois arrivés à Antioche, adressaient aussi aux Grecs la Bonne Nouvelle de Jésus Seigneur. 21 Le Seigneur leur prêtait main forte, si bien que le nombre fut grand de ceux qui se tournèrent vers le Seigneur, en devenant croyants.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some of them were men from Cyprus and Cyrene, who, when they had come to Antioch, spoke to the Hellenists, preaching the Lord Jesus. 21 And the hand of the Lord was with them, and a great number believed and turned to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0862" name="Group 30"/>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فسمع الخبر عنهم في آذان الكنيسة التي في اورشليم فارسلوا برنابا لكي يجتاز الى انطاكية. الذي لما أتى ورأى نعمة الله فرح ووعظ الجميع ان يثبتوا في الرب بعزم القلب.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La nouvelle de cet événement parvint aux oreilles de l'Eglise qui était à Jérusalem et l'on délégua Barnabas à Antioche. 23 Quand il vit sur place la grâce de Dieu à l'oeuvre, il fut dans la joie et il les pressait tous de rester du fond du coeur attachés au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news of these things came to the ears of the church in Jerusalem, and they sent out Barnabas to go as far as Antioch. 23 When he came and had seen the grace of God, he was glad, and encouraged them all that with purpose of heart they should continue with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1883" name="Group 27"/>
          <p:cNvGraphicFramePr>
            <a:graphicFrameLocks noGrp="1"/>
          </p:cNvGraphicFramePr>
          <p:nvPr/>
        </p:nvGraphicFramePr>
        <p:xfrm>
          <a:off x="34925" y="115888"/>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رجلا صالحا وممتلئا من الروح القدس والايمان.فانضم الى الرب جمع غفير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خرج برنابا الى طرسوس ليطلب شاول.ولما وجده جاء به الى انطاكية.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C'était en effet un homme droit, rempli d'Esprit Saint et de foi. Une foule considérable se joignit ainsi au Seigneur. 25 Barnabas partit alors chercher Saul à Tarse, il l'y trouva et l'amena à Antioche.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he was a good man, full of the Holy Spirit and of faith. And a great many people were added to the Lord. 25 Then Barnabas departed for Tarsus to seek Saul. And when he had found him, he brought him to Antioch.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2905" name="Group 25"/>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انهما اجتمعا في الكنيسة سنة كاملة وعلّما جمعا غفيرا ودعي التلاميذ مسيحيين في انطاكية اولا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Ils passèrent une année entière à travailler ensemble dans cette Eglise et à instruire une foule considérable. Et c'est à Antioche que, pour la première fois, le nom de "chrétiens" fut donné aux disciples.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So it was that for a whole year they assembled with the church and taught a great many people. And the disciples were first called Christians in Antioch.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8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933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0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1406" name="Group 30"/>
          <p:cNvGraphicFramePr>
            <a:graphicFrameLocks noGrp="1"/>
          </p:cNvGraphicFramePr>
          <p:nvPr/>
        </p:nvGraphicFramePr>
        <p:xfrm>
          <a:off x="34925" y="44450"/>
          <a:ext cx="9074150" cy="65024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34:19 &amp; 68:3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كثيرة هي بلايا الصدّيق ومن جميعها ينجيه الرب. والصديقون يفرحون يبتهجون امام الله ويطفرون فرحا</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est près des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brisés,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et les délivre de toutes leurs détresses.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Les justes se réjouissent et ils exultent devant Dieu, au comble de la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34:19 &amp; 68:3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Many are the afflictions of the righteous, but the LORD delivers him out of them all.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21407" name="Rectangle 31"/>
          <p:cNvSpPr>
            <a:spLocks noGrp="1" noChangeArrowheads="1"/>
          </p:cNvSpPr>
          <p:nvPr>
            <p:ph type="ctrTitle"/>
          </p:nvPr>
        </p:nvSpPr>
        <p:spPr/>
        <p:txBody>
          <a:bodyPr/>
          <a:lstStyle/>
          <a:p>
            <a:r>
              <a:rPr lang="en-US"/>
              <a:t>9pg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2436" name="Group 36"/>
          <p:cNvGraphicFramePr>
            <a:graphicFrameLocks noGrp="1"/>
          </p:cNvGraphicFramePr>
          <p:nvPr/>
        </p:nvGraphicFramePr>
        <p:xfrm>
          <a:off x="34925" y="44450"/>
          <a:ext cx="9074150"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12:32-44</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ايها القطيع الصغير لان اباكم قد سرّ ان يعطيكم الملكوت.</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بيعوا مالكم واعطوا صدقة.اعملوا لكم اكياسا لا تفنى</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t>
                      </a:r>
                      <a:r>
                        <a:rPr kumimoji="0" lang="fr-FR" sz="2800" b="0" i="0" u="none" strike="noStrike" cap="none" normalizeH="0" baseline="0">
                          <a:ln>
                            <a:noFill/>
                          </a:ln>
                          <a:solidFill>
                            <a:schemeClr val="bg1"/>
                          </a:solidFill>
                          <a:effectLst/>
                          <a:latin typeface="Arial" charset="0"/>
                          <a:cs typeface="Arial" charset="0"/>
                        </a:rPr>
                        <a:t>Sois sans crainte, petit troupeau, car votre Père a trouvé bon de vous donner le Royaume.33 Vendez ce que vous possédez et donnez-le en aumône. Faites-vous des bourses inusables,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12:32-44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022437" name="Rectangle 37"/>
          <p:cNvSpPr>
            <a:spLocks noGrp="1" noChangeArrowheads="1"/>
          </p:cNvSpPr>
          <p:nvPr>
            <p:ph type="ctrTitle"/>
          </p:nvPr>
        </p:nvSpPr>
        <p:spPr/>
        <p:txBody>
          <a:bodyPr/>
          <a:lstStyle/>
          <a:p>
            <a:r>
              <a:rPr lang="en-US"/>
              <a:t>9g</a:t>
            </a:r>
          </a:p>
        </p:txBody>
      </p:sp>
    </p:spTree>
  </p:cSld>
  <p:clrMapOvr>
    <a:masterClrMapping/>
  </p:clrMapOvr>
</p:sld>
</file>

<file path=ppt/slides/slide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3936" name="Group 32"/>
          <p:cNvGraphicFramePr>
            <a:graphicFrameLocks noGrp="1"/>
          </p:cNvGraphicFramePr>
          <p:nvPr/>
        </p:nvGraphicFramePr>
        <p:xfrm>
          <a:off x="34925" y="44450"/>
          <a:ext cx="9074150" cy="636721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وكنزا لا ينفد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حيث لا يقرب سارق ولا يبلي سوس. لانه حيث يكون كنزكم هناك يكون قلبكم ايضا. لتكن احقاؤكم ممنطقة وسرجكم موقدة.</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 trésor inaltérable dans les cieux; là ni voleur n'approche, ni mite ne détruit. 34 Car, où est votre trésor, là aussi sera votre coeur. 35 Restez en tenue de travail et gardez vos lampes allumées.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 treasure in the heavens that does not fail, where no thief approaches nor moth destroys. 34 For where your treasure is, there your heart will be also. 35 Let your waist be girded and your lamps burning;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4952" name="Group 24"/>
          <p:cNvGraphicFramePr>
            <a:graphicFrameLocks noGrp="1"/>
          </p:cNvGraphicFramePr>
          <p:nvPr/>
        </p:nvGraphicFramePr>
        <p:xfrm>
          <a:off x="34925" y="44450"/>
          <a:ext cx="9074150" cy="6194426"/>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وانتم مثل اناس ينتظرون سيدهم متى يرجع من العرس حتى اذا جاء وقرع يفتحون له للوقت.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you yourselves be like men who wait for their master, when he will return from the wedding, that when he comes and knocks they may open to him immediately.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5973" name="Group 21"/>
          <p:cNvGraphicFramePr>
            <a:graphicFrameLocks noGrp="1"/>
          </p:cNvGraphicFramePr>
          <p:nvPr/>
        </p:nvGraphicFramePr>
        <p:xfrm>
          <a:off x="34925" y="44450"/>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لاولئك العبيد الذين اذا جاء سيدهم يجدهم ساهرين.الحق اقول لكم انه يتمنطق ويتكئهم ويتقدم ويخدمهم.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7007" name="Group 31"/>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أتى في الهزيع الثاني او أتى في الهزيع الثالث ووجدهم هكذا فطوبى لاولئك العبيد. وانما اعلموا هذا انه لو عرف رب البيت في اي ساعة يأتي السارق لسهر ولم يدع بيته ينقب.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39 Vous le savez: si le maître de maison connaissait l'heure à laquelle le voleur va venir, il ne laisserait pas percer le mur de sa maison.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39 But know this, that if the master of the house had known what hour the thief would come, he would have watched and not allowed his house to be broken into.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48030" name="Group 30"/>
          <p:cNvGraphicFramePr>
            <a:graphicFrameLocks noGrp="1"/>
          </p:cNvGraphicFramePr>
          <p:nvPr/>
        </p:nvGraphicFramePr>
        <p:xfrm>
          <a:off x="34925" y="44450"/>
          <a:ext cx="9074150" cy="6305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فكونوا انتم اذا مستعدين لانه في ساعة لا تظنون يأتي ابن الانسان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فقال له بطرس يا رب ألنا تقول هذا المثل ام للجميع ايضا. فقال الرب فمن هو الوكيل الامين الحكيم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Vous aussi, tenez-vous prêts, car c'est à l'heure que vous ignorez que le Fils de l'homme va venir. 41 Pierre dit alors: "Seigneur, est-ce pour nous que tu dis cette parabole ou bien pour tout le monde? Le Seigneur lui dit: "Quel est donc l'intendant fidèle, avisé,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Therefore you also be ready, for the Son of Man is coming at an hour you do not expect.'' 41 Then Peter said to Him, Lord, do You speak this parable only to us, or to all people?'' 42 And the Lord said, Who then is that faithful and wise steward,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23456" name="Group 32"/>
          <p:cNvGraphicFramePr>
            <a:graphicFrameLocks noGrp="1"/>
          </p:cNvGraphicFramePr>
          <p:nvPr/>
        </p:nvGraphicFramePr>
        <p:xfrm>
          <a:off x="34925" y="44450"/>
          <a:ext cx="9074150" cy="6338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يقيمه سيده على خدمه ليعطيهم العلوفة في حينها. طوبى لذلك العبد الذي اذا جاء سيده يجده يفعل هكذا. بالحق اقول لكم انه يقيمه على جميع امواله.</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le maître établira sur sa domesticité pour distribuer en temps voulu les rations de blé? 43 Heureux ce serviteur, que son maître en arrivant trouvera en train de faire ce travail! Vraiment, je vous le déclare, il l'établira sur tous ses biens.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his master will make ruler over his household, to give them their portion of food in due season? 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4452"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7179" name="Group 11"/>
          <p:cNvGraphicFramePr>
            <a:graphicFrameLocks noGrp="1"/>
          </p:cNvGraphicFramePr>
          <p:nvPr/>
        </p:nvGraphicFramePr>
        <p:xfrm>
          <a:off x="539750" y="692150"/>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العاشر</a:t>
                      </a:r>
                      <a:r>
                        <a:rPr kumimoji="0" lang="ar-KW" sz="4000" b="0" i="0" u="none" strike="noStrike" cap="none" normalizeH="0" baseline="0">
                          <a:ln>
                            <a:noFill/>
                          </a:ln>
                          <a:solidFill>
                            <a:srgbClr val="FF9900"/>
                          </a:solidFill>
                          <a:effectLst/>
                          <a:latin typeface="Arial" charset="0"/>
                          <a:cs typeface="Arial" charset="0"/>
                        </a:rPr>
                        <a:t>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Vingt huitième 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8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92819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122" name="Group 2"/>
          <p:cNvGraphicFramePr>
            <a:graphicFrameLocks noGrp="1"/>
          </p:cNvGraphicFramePr>
          <p:nvPr/>
        </p:nvGraphicFramePr>
        <p:xfrm>
          <a:off x="107950" y="115888"/>
          <a:ext cx="8928100" cy="6441314"/>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3133" name="Rectangle 13"/>
          <p:cNvSpPr>
            <a:spLocks noGrp="1" noChangeArrowheads="1"/>
          </p:cNvSpPr>
          <p:nvPr>
            <p:ph type="ctrTitle"/>
          </p:nvPr>
        </p:nvSpPr>
        <p:spPr/>
        <p:txBody>
          <a:bodyPr/>
          <a:lstStyle/>
          <a:p>
            <a:r>
              <a:rPr lang="en-US"/>
              <a:t>10pv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4146"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694157" name="Rectangle 13"/>
          <p:cNvSpPr>
            <a:spLocks noGrp="1" noChangeArrowheads="1"/>
          </p:cNvSpPr>
          <p:nvPr>
            <p:ph type="ctrTitle"/>
          </p:nvPr>
        </p:nvSpPr>
        <p:spPr/>
        <p:txBody>
          <a:bodyPr/>
          <a:lstStyle/>
          <a:p>
            <a:r>
              <a:rPr lang="en-US"/>
              <a:t>10v</a:t>
            </a:r>
          </a:p>
        </p:txBody>
      </p:sp>
    </p:spTree>
  </p:cSld>
  <p:clrMapOvr>
    <a:masterClrMapping/>
  </p:clrMapOvr>
</p:sld>
</file>

<file path=ppt/slides/slide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5170"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6194"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7218"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8242"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5786454"/>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92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69926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0290"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0301" name="Rectangle 13"/>
          <p:cNvSpPr>
            <a:spLocks noGrp="1" noChangeArrowheads="1"/>
          </p:cNvSpPr>
          <p:nvPr>
            <p:ph type="ctrTitle"/>
          </p:nvPr>
        </p:nvSpPr>
        <p:spPr/>
        <p:txBody>
          <a:bodyPr/>
          <a:lstStyle/>
          <a:p>
            <a:r>
              <a:rPr lang="en-US" sz="1000"/>
              <a:t>10pm</a:t>
            </a:r>
          </a:p>
        </p:txBody>
      </p:sp>
      <p:sp>
        <p:nvSpPr>
          <p:cNvPr id="16" name="Text Box 29">
            <a:hlinkClick r:id="" action="ppaction://macro?name=LetThemExaltHimForBishop"/>
          </p:cNvPr>
          <p:cNvSpPr txBox="1">
            <a:spLocks noChangeArrowheads="1"/>
          </p:cNvSpPr>
          <p:nvPr/>
        </p:nvSpPr>
        <p:spPr bwMode="auto">
          <a:xfrm>
            <a:off x="7072330"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1314"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1325" name="Rectangle 13"/>
          <p:cNvSpPr>
            <a:spLocks noGrp="1" noChangeArrowheads="1"/>
          </p:cNvSpPr>
          <p:nvPr>
            <p:ph type="ctrTitle"/>
          </p:nvPr>
        </p:nvSpPr>
        <p:spPr/>
        <p:txBody>
          <a:bodyPr/>
          <a:lstStyle/>
          <a:p>
            <a:r>
              <a:rPr lang="en-US"/>
              <a:t>10m</a:t>
            </a:r>
          </a:p>
        </p:txBody>
      </p:sp>
    </p:spTree>
  </p:cSld>
  <p:clrMapOvr>
    <a:masterClrMapping/>
  </p:clrMapOvr>
</p:sld>
</file>

<file path=ppt/slides/slide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2338"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362"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4386"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541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0541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0541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0541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7458"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07469" name="Rectangle 13"/>
          <p:cNvSpPr>
            <a:spLocks noGrp="1" noChangeArrowheads="1"/>
          </p:cNvSpPr>
          <p:nvPr>
            <p:ph type="ctrTitle"/>
          </p:nvPr>
        </p:nvSpPr>
        <p:spPr/>
        <p:txBody>
          <a:bodyPr/>
          <a:lstStyle/>
          <a:p>
            <a:r>
              <a:rPr lang="en-US"/>
              <a:t>10p</a:t>
            </a:r>
          </a:p>
        </p:txBody>
      </p:sp>
    </p:spTree>
  </p:cSld>
  <p:clrMapOvr>
    <a:masterClrMapping/>
  </p:clrMapOvr>
</p:sld>
</file>

<file path=ppt/slides/slide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8482"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9506"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0530"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1554"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2578"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3602"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4626"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5650"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6674"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7698"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8722"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19746"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0770"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1794"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2818"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4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486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7248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72486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6914"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26925" name="Rectangle 13"/>
          <p:cNvSpPr>
            <a:spLocks noGrp="1" noChangeArrowheads="1"/>
          </p:cNvSpPr>
          <p:nvPr>
            <p:ph type="ctrTitle"/>
          </p:nvPr>
        </p:nvSpPr>
        <p:spPr/>
        <p:txBody>
          <a:bodyPr/>
          <a:lstStyle/>
          <a:p>
            <a:r>
              <a:rPr lang="en-US"/>
              <a:t>10c</a:t>
            </a:r>
          </a:p>
        </p:txBody>
      </p:sp>
    </p:spTree>
  </p:cSld>
  <p:clrMapOvr>
    <a:masterClrMapping/>
  </p:clrMapOvr>
</p:sld>
</file>

<file path=ppt/slides/slide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7938"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8962" name="Group 2"/>
          <p:cNvGraphicFramePr>
            <a:graphicFrameLocks noGrp="1"/>
          </p:cNvGraphicFramePr>
          <p:nvPr/>
        </p:nvGraphicFramePr>
        <p:xfrm>
          <a:off x="34925" y="-26988"/>
          <a:ext cx="9217025" cy="5689601"/>
        </p:xfrm>
        <a:graphic>
          <a:graphicData uri="http://schemas.openxmlformats.org/drawingml/2006/table">
            <a:tbl>
              <a:tblPr rtl="1"/>
              <a:tblGrid>
                <a:gridCol w="49672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9986"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1010"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2034"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3058"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082"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510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613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7361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73613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73613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8178"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38189" name="Rectangle 13"/>
          <p:cNvSpPr>
            <a:spLocks noGrp="1" noChangeArrowheads="1"/>
          </p:cNvSpPr>
          <p:nvPr>
            <p:ph type="ctrTitle"/>
          </p:nvPr>
        </p:nvSpPr>
        <p:spPr/>
        <p:txBody>
          <a:bodyPr/>
          <a:lstStyle/>
          <a:p>
            <a:r>
              <a:rPr lang="en-US"/>
              <a:t>10a</a:t>
            </a:r>
          </a:p>
        </p:txBody>
      </p:sp>
    </p:spTree>
  </p:cSld>
  <p:clrMapOvr>
    <a:masterClrMapping/>
  </p:clrMapOvr>
</p:sld>
</file>

<file path=ppt/slides/slide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9202"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0226"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1250" name="Group 2"/>
          <p:cNvGraphicFramePr>
            <a:graphicFrameLocks noGrp="1"/>
          </p:cNvGraphicFramePr>
          <p:nvPr/>
        </p:nvGraphicFramePr>
        <p:xfrm>
          <a:off x="34925" y="44450"/>
          <a:ext cx="9074150" cy="591312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2274"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3298"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2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534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637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7394"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7405" name="Rectangle 13"/>
          <p:cNvSpPr>
            <a:spLocks noGrp="1" noChangeArrowheads="1"/>
          </p:cNvSpPr>
          <p:nvPr>
            <p:ph type="ctrTitle"/>
          </p:nvPr>
        </p:nvSpPr>
        <p:spPr/>
        <p:txBody>
          <a:bodyPr/>
          <a:lstStyle/>
          <a:p>
            <a:r>
              <a:rPr lang="en-US"/>
              <a:t>10pg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8418" name="Group 2"/>
          <p:cNvGraphicFramePr>
            <a:graphicFrameLocks noGrp="1"/>
          </p:cNvGraphicFramePr>
          <p:nvPr/>
        </p:nvGraphicFramePr>
        <p:xfrm>
          <a:off x="34925" y="44450"/>
          <a:ext cx="9001125"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748429" name="Rectangle 13"/>
          <p:cNvSpPr>
            <a:spLocks noGrp="1" noChangeArrowheads="1"/>
          </p:cNvSpPr>
          <p:nvPr>
            <p:ph type="ctrTitle"/>
          </p:nvPr>
        </p:nvSpPr>
        <p:spPr/>
        <p:txBody>
          <a:bodyPr/>
          <a:lstStyle/>
          <a:p>
            <a:r>
              <a:rPr lang="en-US"/>
              <a:t>10g</a:t>
            </a:r>
          </a:p>
        </p:txBody>
      </p:sp>
    </p:spTree>
  </p:cSld>
  <p:clrMapOvr>
    <a:masterClrMapping/>
  </p:clrMapOvr>
</p:sld>
</file>

<file path=ppt/slides/slide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49442"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0466"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1490"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2514"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3538"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562"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5586"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6610"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16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71886" name="Group 14"/>
          <p:cNvGraphicFramePr>
            <a:graphicFrameLocks noGrp="1"/>
          </p:cNvGraphicFramePr>
          <p:nvPr/>
        </p:nvGraphicFramePr>
        <p:xfrm>
          <a:off x="539750" y="333375"/>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7352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Eleventh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(16</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Baouna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الحادى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السادس عشر من باؤونة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Onzième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Seizième</a:t>
                      </a:r>
                      <a:r>
                        <a:rPr kumimoji="0" lang="en-US" sz="4000" b="0" i="0" u="none" strike="noStrike" cap="none" normalizeH="0" baseline="0">
                          <a:ln>
                            <a:noFill/>
                          </a:ln>
                          <a:solidFill>
                            <a:srgbClr val="FF9900"/>
                          </a:solidFill>
                          <a:effectLst/>
                          <a:latin typeface="Arial" charset="0"/>
                          <a:cs typeface="Arial" charset="0"/>
                        </a:rPr>
                        <a:t> de Baouna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28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87289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1234" name="Group 2"/>
          <p:cNvGraphicFramePr>
            <a:graphicFrameLocks noGrp="1"/>
          </p:cNvGraphicFramePr>
          <p:nvPr/>
        </p:nvGraphicFramePr>
        <p:xfrm>
          <a:off x="34925" y="44450"/>
          <a:ext cx="9109075" cy="6283389"/>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a:t>
                      </a:r>
                      <a:r>
                        <a:rPr kumimoji="0" lang="en-US" sz="3600" b="0" i="0" u="sng" strike="noStrike" cap="none" normalizeH="0" baseline="0">
                          <a:ln>
                            <a:noFill/>
                          </a:ln>
                          <a:solidFill>
                            <a:srgbClr val="FF9933"/>
                          </a:solidFill>
                          <a:effectLst/>
                          <a:latin typeface="Arial" charset="0"/>
                          <a:cs typeface="Times New Roman" pitchFamily="18" charset="0"/>
                        </a:rPr>
                        <a:t>112:6-7, 9</a:t>
                      </a:r>
                      <a:r>
                        <a:rPr kumimoji="0" lang="en-US"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ذِكر الصِّدِّيق يكون إلى الأبد. ولا يَخشَى مِن السَّماع الخَبيث. وبِرُّه دائم إلى أبدِ الأبدِ. يرتفع قرنُهُ بالمجدِ. 	 </a:t>
                      </a:r>
                      <a:r>
                        <a:rPr kumimoji="0" lang="ar-SA" sz="3200" b="1" i="0" u="none" strike="noStrike" cap="none" normalizeH="0" baseline="0">
                          <a:ln>
                            <a:noFill/>
                          </a:ln>
                          <a:solidFill>
                            <a:schemeClr val="bg1"/>
                          </a:solidFill>
                          <a:effectLst/>
                          <a:latin typeface="Arial" charset="0"/>
                          <a:cs typeface="Arial" charset="0"/>
                        </a:rPr>
                        <a:t>هللويا.</a:t>
                      </a:r>
                      <a:endParaRPr kumimoji="0" lang="ar-EG"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112:6-7, 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t>
                      </a:r>
                      <a:r>
                        <a:rPr kumimoji="0" lang="fr-FR" sz="2800" b="0" i="0" u="none" strike="noStrike" cap="none" normalizeH="0" baseline="0">
                          <a:ln>
                            <a:noFill/>
                          </a:ln>
                          <a:solidFill>
                            <a:schemeClr val="bg1"/>
                          </a:solidFill>
                          <a:effectLst/>
                          <a:latin typeface="Arial" charset="0"/>
                          <a:cs typeface="Arial" charset="0"/>
                        </a:rPr>
                        <a:t>On gardera toujours la mémoire du juste.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ne craindra pas les rumeurs méchantes.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Sa justice subsiste toujours, son front se relève avec fierté, Alléluia.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112:6-7, 9</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 righteous will be in everlasting remembrance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will not be afraid of evil tidings.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His righteousness endures forever; His horn will be exalted with honor.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1245" name="Rectangle 13"/>
          <p:cNvSpPr>
            <a:spLocks noGrp="1" noChangeArrowheads="1"/>
          </p:cNvSpPr>
          <p:nvPr>
            <p:ph type="ctrTitle"/>
          </p:nvPr>
        </p:nvSpPr>
        <p:spPr/>
        <p:txBody>
          <a:bodyPr/>
          <a:lstStyle/>
          <a:p>
            <a:r>
              <a:rPr lang="en-US"/>
              <a:t>11pv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2258" name="Group 2"/>
          <p:cNvGraphicFramePr>
            <a:graphicFrameLocks noGrp="1"/>
          </p:cNvGraphicFramePr>
          <p:nvPr/>
        </p:nvGraphicFramePr>
        <p:xfrm>
          <a:off x="-36513" y="44450"/>
          <a:ext cx="9145588" cy="6843459"/>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( 24 : 42 – 47 )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لأنَّكم لا تعلمون فى أيَّةِ ساعةٍ يأتي ربُّكم. واعلموا هذا أنه لو كان ربُّ البيت يعلم فى أيَّةِ ساعة يأتي السَّارق، لسهرولم يدع بيته يُنهب.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Mathieu 24:42 - 47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 43 Vous le savez: si le maître de maison connaissait l'heure de la nuit à laquelle le voleur va venir, il veillerait et ne laisserait pas percer le mur de sa maison.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2269" name="Rectangle 13"/>
          <p:cNvSpPr>
            <a:spLocks noGrp="1" noChangeArrowheads="1"/>
          </p:cNvSpPr>
          <p:nvPr>
            <p:ph type="ctrTitle"/>
          </p:nvPr>
        </p:nvSpPr>
        <p:spPr/>
        <p:txBody>
          <a:bodyPr/>
          <a:lstStyle/>
          <a:p>
            <a:r>
              <a:rPr lang="en-US"/>
              <a:t>11v</a:t>
            </a:r>
          </a:p>
        </p:txBody>
      </p:sp>
    </p:spTree>
  </p:cSld>
  <p:clrMapOvr>
    <a:masterClrMapping/>
  </p:clrMapOvr>
</p:sld>
</file>

<file path=ppt/slides/slide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3282" name="Group 2"/>
          <p:cNvGraphicFramePr>
            <a:graphicFrameLocks noGrp="1"/>
          </p:cNvGraphicFramePr>
          <p:nvPr/>
        </p:nvGraphicFramePr>
        <p:xfrm>
          <a:off x="34925" y="44450"/>
          <a:ext cx="9109075" cy="6087428"/>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فى السَّاعة التى لا تعرفونها يأتي ابن الإنسان فيها. فمَن هو يا ترى العبد الأمين والحكيم الذى يُقيمه سيِّدهُ على عبيده ليُعطيهُم طعامهم فى حينه؟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 45 Quel est donc le serviteur fidèle et avisé que le maître a établi sur les gens de sa maison pour leur donner la nourriture en temps voulu?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4306" name="Group 2"/>
          <p:cNvGraphicFramePr>
            <a:graphicFrameLocks noGrp="1"/>
          </p:cNvGraphicFramePr>
          <p:nvPr/>
        </p:nvGraphicFramePr>
        <p:xfrm>
          <a:off x="107950" y="115888"/>
          <a:ext cx="9072563" cy="55467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الحقَّ أقول لكم: إنه يُقيمه على جميع أمواله.</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53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91533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6354" name="Group 2"/>
          <p:cNvGraphicFramePr>
            <a:graphicFrameLocks noGrp="1"/>
          </p:cNvGraphicFramePr>
          <p:nvPr/>
        </p:nvGraphicFramePr>
        <p:xfrm>
          <a:off x="107950" y="115888"/>
          <a:ext cx="8928100" cy="6354826"/>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باكر</a:t>
                      </a:r>
                      <a:r>
                        <a:rPr kumimoji="0" lang="en-US" sz="3600" b="0" i="0" u="sng" strike="noStrike" cap="none" normalizeH="0" baseline="0">
                          <a:ln>
                            <a:noFill/>
                          </a:ln>
                          <a:solidFill>
                            <a:srgbClr val="FF9933"/>
                          </a:solidFill>
                          <a:effectLst/>
                          <a:latin typeface="Arial" charset="0"/>
                          <a:cs typeface="Times New Roman" pitchFamily="18" charset="0"/>
                        </a:rPr>
                        <a:t>92:10,14, 15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ويرتَفع قَرني مثل وحيد القرن. وشَيخُوخَتي فى دهنٍ دَسم. ويَكونون بما هُم مُستريحون يخبرون بأن الربَّ إلهنا مُستقيمٌ. 	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t>
                      </a:r>
                      <a:r>
                        <a:rPr kumimoji="0" lang="fr-FR" sz="2800" b="0" i="0" u="none" strike="noStrike" cap="none" normalizeH="0" baseline="0">
                          <a:ln>
                            <a:noFill/>
                          </a:ln>
                          <a:solidFill>
                            <a:schemeClr val="bg1"/>
                          </a:solidFill>
                          <a:effectLst/>
                          <a:latin typeface="Arial" charset="0"/>
                          <a:cs typeface="Arial" charset="0"/>
                        </a:rPr>
                        <a:t>Tu as relevé mon front comme la corne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du buffle, et je baigne dans l'huile fraîche.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Il reste plein de sève et de verdeur,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proclamant la droiture du Seigneur,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92:10,14,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But my horn You have exalted like a wild ox; I have been anointed with fresh oil.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They shall still bear fruit in old age.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15 To declare that the Lord is upright.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6365" name="Rectangle 13"/>
          <p:cNvSpPr>
            <a:spLocks noGrp="1" noChangeArrowheads="1"/>
          </p:cNvSpPr>
          <p:nvPr>
            <p:ph type="ctrTitle"/>
          </p:nvPr>
        </p:nvSpPr>
        <p:spPr/>
        <p:txBody>
          <a:bodyPr/>
          <a:lstStyle/>
          <a:p>
            <a:r>
              <a:rPr lang="en-US" sz="1000"/>
              <a:t>11pm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7378" name="Group 2"/>
          <p:cNvGraphicFramePr>
            <a:graphicFrameLocks noGrp="1"/>
          </p:cNvGraphicFramePr>
          <p:nvPr/>
        </p:nvGraphicFramePr>
        <p:xfrm>
          <a:off x="34925" y="44450"/>
          <a:ext cx="9109075" cy="662463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(19:11 - 19)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كانوا يَسمَعونَ هذا عادَ فقالَ مَثَلاً، لأنَّهُ كانَ قريباً مِن أُورُشَليمَ، وكانوا يَظُنُّونَ أنَّ ملكوتَ اللهِ عتيدٌ أنْ يَظهَرَ فى الحالِ.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Luc 19:11 - 19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Comme les gens écoutaient ces mots, Jésus ajouta une parabole parce qu'il était près de Jérusalem, et qu'eux se figuraient que le Règne de Dieu allait se manifester sur-le-champ.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19:11-19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they heard these things, He spoke another parable, because He was near Jerusalem and because they thought the kingdom of God would appear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17389" name="Rectangle 13"/>
          <p:cNvSpPr>
            <a:spLocks noGrp="1" noChangeArrowheads="1"/>
          </p:cNvSpPr>
          <p:nvPr>
            <p:ph type="ctrTitle"/>
          </p:nvPr>
        </p:nvSpPr>
        <p:spPr/>
        <p:txBody>
          <a:bodyPr/>
          <a:lstStyle/>
          <a:p>
            <a:r>
              <a:rPr lang="en-US"/>
              <a:t>11m</a:t>
            </a:r>
          </a:p>
        </p:txBody>
      </p:sp>
    </p:spTree>
  </p:cSld>
  <p:clrMapOvr>
    <a:masterClrMapping/>
  </p:clrMapOvr>
</p:sld>
</file>

<file path=ppt/slides/slide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402" name="Group 2"/>
          <p:cNvGraphicFramePr>
            <a:graphicFrameLocks noGrp="1"/>
          </p:cNvGraphicFramePr>
          <p:nvPr/>
        </p:nvGraphicFramePr>
        <p:xfrm>
          <a:off x="34925" y="44450"/>
          <a:ext cx="9074150" cy="62303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كان إنسانٌ شريفُ الجنسِ ذهبَ إلى كورةٍ بعيدةٍ ليأخُذَ مُلكاً لنفسهِ ويَرجعَ. فدَعا عشرةَ عبيدٍ لهُ وأعطاهُمْ عشرةَ أَمْنَاءٍ، قائلاً لهُم : تاجِروا فى هذه حتَّى آتِيَ.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dit donc: "Un homme de haute naissance se rendit dans un pays lointain pour se faire investir de la royauté et revenir ensuite.13 Il appela dix de ses serviteurs, leur distribua dix mines et leur dit: "Faites des affaires jusqu'à mon retour."</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Therefore He said: A certain nobleman went into a far country to receive for himself a kingdom and to return. 13 So he called ten of his servants, delivered to them ten minas, and said to them, `Do business till I come.'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9426" name="Group 2"/>
          <p:cNvGraphicFramePr>
            <a:graphicFrameLocks noGrp="1"/>
          </p:cNvGraphicFramePr>
          <p:nvPr/>
        </p:nvGraphicFramePr>
        <p:xfrm>
          <a:off x="107950" y="115888"/>
          <a:ext cx="9036050" cy="604996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أهلُ مدينتهِ فكانوا يُبغِضونَهُ، فأرسَلُوا وراءَهُ سَفارَةً قائلينَ: لا نُريدُ أنَّ هذا يَملِكُ علينا. ولمَّا رجعَ بعدَمَا أَخَذَ المُلْكَ،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ses concitoyens le haïssaient et ils envoyèrent derrière lui une délégation pour dire: "Nous ne voulons pas qu'il règne sur nous. 15 Or, quand il revint après s'être fait investir de la royauté,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his citizens hated him, and sent a delegation after him, saying, `We will not have this man to reign over us.' 15 And so it was that when he returned, having received the kingdom,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0450" name="Group 2"/>
          <p:cNvGraphicFramePr>
            <a:graphicFrameLocks noGrp="1"/>
          </p:cNvGraphicFramePr>
          <p:nvPr/>
        </p:nvGraphicFramePr>
        <p:xfrm>
          <a:off x="107950" y="115888"/>
          <a:ext cx="8928100" cy="6339840"/>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أنْ يُدعَى إليهِ العبيدُ الَّذينَ أعطاهُمُ الفضَّةَ، لِيعلَمَ بِمَا تَاجَرَ كُلُّ واحدٍ. فجاءَ الأوَّلُ قائلاً: يا سيِّدي، مَنَاكَ رَبِحَ عشرةَ أَمْنَاءٍ. فقال لهُ: نِعِمَّا أيُّها العبدُ الصَّالحُ،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fit appeler devant lui ces serviteurs à qui il avait distribué l'argent, pour savoir quelles affaires chacun avait faites. 16 Le premier se présenta et dit: "Seigneur, ta mine a rapporté dix mines. 17 Il lui dit: "C'est bien, bon serviteur,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then commanded these servants, to whom he had given the money, to be called to him, that he might know how much every man had gained by trading. 16 Then came the first, saying, `Master, your mina has earned ten minas.' 17 And he said to him, `Well done, good servant;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1474" name="Group 2"/>
          <p:cNvGraphicFramePr>
            <a:graphicFrameLocks noGrp="1"/>
          </p:cNvGraphicFramePr>
          <p:nvPr/>
        </p:nvGraphicFramePr>
        <p:xfrm>
          <a:off x="34925" y="44450"/>
          <a:ext cx="9074150" cy="602875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 كُنتَ أميناً فى القليلِ، فليكُنْ لكَ سُلطانٌ على عشرِ مُدنٍ. ثُمَّ جاءَ الثاني قائلاً: يا سيِّدي، إنَّ مَنَاكَ قد رَبِحَ خمسةَ أَمْنَاءٍ. فقالَ لهذا أيضاً: وكُنْ أنتَ على خمسِ مُدنٍ.</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puisque tu as été fidèle dans une toute petite affaire, reçois autorité sur dix villes."18 Le second vint et dit: "Ta mine, Seigneur, a produit cinq mines". 19 Il dit de même à celui-là: "Toi, sois à la tête de cinq villes." </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you were faithful in a very little, have authority over ten cities.'18 And the second came, saying, `Master, your mina has earned five minas.' 19 Likewise he said to him, `You also be over five cities.‘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857892"/>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249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2249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2250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22501"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4546" name="Group 2"/>
          <p:cNvGraphicFramePr>
            <a:graphicFrameLocks noGrp="1"/>
          </p:cNvGraphicFramePr>
          <p:nvPr/>
        </p:nvGraphicFramePr>
        <p:xfrm>
          <a:off x="34925" y="44450"/>
          <a:ext cx="9001125" cy="6121401"/>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بولس الرسول إلى العبرانيين</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11 : 32 ـ 12 : 1 ـ 2 )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أقولُ أيضاً؟ لأنه يُعوزُني الوقت إن أخبَرت عن جدعون، وباراق، وشَمشُون، ويَفتاحَ، وداود، وصَموئيل، والأنبياء الأُخر،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Hébreux 11:32 - 12:1 - 2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que dire encore? Le temps me manquerait pour parler en détail de Gédéon, Barak, Samson, Jephté, David, Samuel et les prophètes,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11:32-12:2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what more shall I say? For the time would fail me to tell of Gideon and Barak and Samson and Jephthah, also of David and Samuel and the prophets: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24557" name="Rectangle 13"/>
          <p:cNvSpPr>
            <a:spLocks noGrp="1" noChangeArrowheads="1"/>
          </p:cNvSpPr>
          <p:nvPr>
            <p:ph type="ctrTitle"/>
          </p:nvPr>
        </p:nvSpPr>
        <p:spPr/>
        <p:txBody>
          <a:bodyPr/>
          <a:lstStyle/>
          <a:p>
            <a:r>
              <a:rPr lang="en-US"/>
              <a:t>11p</a:t>
            </a:r>
          </a:p>
        </p:txBody>
      </p:sp>
    </p:spTree>
  </p:cSld>
  <p:clrMapOvr>
    <a:masterClrMapping/>
  </p:clrMapOvr>
</p:sld>
</file>

<file path=ppt/slides/slide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5570" name="Group 2"/>
          <p:cNvGraphicFramePr>
            <a:graphicFrameLocks noGrp="1"/>
          </p:cNvGraphicFramePr>
          <p:nvPr/>
        </p:nvGraphicFramePr>
        <p:xfrm>
          <a:off x="34925" y="44450"/>
          <a:ext cx="9109075" cy="68427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بالإيمان قَهَروا مَمالِك، وعملوا البر، ونالوا المواعيد، وسدُّوا أفواه أُسودٍ، أخمدوا قوَّة النَّار، ونجوا مِن حدِّ السَّيف، وتقوُّوا فى الضَّعف، صاروا أقوياء فى الحرب، وهزموا جيوش الغُرباء،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eux qui, grâce à la foi, conquirent des royaumes, mirent en oeuvre la justice, virent se réaliser des promesses, muselèrent la gueule des lions,34 éteignirent la puissance du feu, échappèrent au tranchant de l'épée, reprirent vigueur après la maladie, se montrèrent vaillants à la guerre, repoussèrent les armées étrangères;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who through faith subdued kingdoms, worked righteousness, obtained promises, stopped the mouths of lions, 34 quenched the violence of fire, escaped the edge of the sword, out of weakness were made strong, became valiant in battle, turned to flight the armies of the aliens.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6594" name="Group 2"/>
          <p:cNvGraphicFramePr>
            <a:graphicFrameLocks noGrp="1"/>
          </p:cNvGraphicFramePr>
          <p:nvPr/>
        </p:nvGraphicFramePr>
        <p:xfrm>
          <a:off x="34925" y="44450"/>
          <a:ext cx="9074150" cy="60144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أَخَذَت نِساءٌ أمواتَهُنَّ من بعد قيامةٍ. وآخرون ضُربوا مثل الطُّبول ولم يقبلوا إليهم النَّجاة لكى ينالوا القيامة الفاضِلة. وآخرون صُلبوا بالهزء والجلد، ثم فى قُيودٍ أيضاً وحَبسٍ.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des femmes retrouvèrent leurs morts par résurrection. Mais d'autres subirent l'écartèlement, refusant la délivrance pour aboutir à une meilleure résurrection; 36 d'autres encore subirent l'épreuve des moqueries et du fouet et celle des liens et de la prison;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Women received their dead raised to life again. And others were tortured, not accepting deliverance, that they might obtain a better resurrection. 36 Still others had trial of mockings and scourgings, yes, and of chains and imprisonment.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7618" name="Group 2"/>
          <p:cNvGraphicFramePr>
            <a:graphicFrameLocks noGrp="1"/>
          </p:cNvGraphicFramePr>
          <p:nvPr/>
        </p:nvGraphicFramePr>
        <p:xfrm>
          <a:off x="107950" y="44450"/>
          <a:ext cx="9036050"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ورُجموا، ونُشِروا بالمناشِير، وجُرِّبوا، وماتوا بقتل السَّيف، وطافُوا فى فراء وجُلودِ مِعزَى، معُوزين مُتضايقين مُتألِّمين،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furent lapidés, ils furent sciés; ils moururent tués à coups d'épée; ils menèrent une vie errante, vêtus de peaux de moutons ou de toisons de chèvres; ils étaient soumis aux privations, opprimés, maltraités,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were stoned, they were sawn in two, were tempted, were slain with the sword. They wandered about in sheepskins and goatskins, being destitute, afflicted, tormented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8642" name="Group 2"/>
          <p:cNvGraphicFramePr>
            <a:graphicFrameLocks noGrp="1"/>
          </p:cNvGraphicFramePr>
          <p:nvPr/>
        </p:nvGraphicFramePr>
        <p:xfrm>
          <a:off x="34925" y="44450"/>
          <a:ext cx="9109075" cy="56896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الذين لم يكن العالم يستحقَّهمْ. تائهين فى القفار والجبال والمغاير وشقوق الأرض.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eux dont le monde n'était pas digne; ils erraient dans les déserts et les montagnes, dans les grottes et les cavités de la terre.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of whom the world was not worthy. They wandered in deserts and mountains, in dens and caves of the earth.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29666" name="Group 2"/>
          <p:cNvGraphicFramePr>
            <a:graphicFrameLocks noGrp="1"/>
          </p:cNvGraphicFramePr>
          <p:nvPr/>
        </p:nvGraphicFramePr>
        <p:xfrm>
          <a:off x="34925" y="44450"/>
          <a:ext cx="9109075" cy="59055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فهؤلاء كلُّهُم، شُهِد لهم من قِبل الإيمان، ولم ينالوا الموعد. لأن الله منذ البدء تقدَّم فنظر من أجلنا أمراً مختاراً، لكى لا يُكمَلُوا بدوننا.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Eux tous, s'ils ont reçu bon témoignage grâce à leur foi, n'ont cependant pas obtenu la réalisation de la promesse. 40 Puisque Dieu prévoyait pour nous mieux encore, ils ne devaient pas arriver sans nous à l'accomplissement.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And all these, having obtained a good testimony through faith, did not receive the promise, 40 God having provided something better for us, that they should not be made perfect apart from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0690" name="Group 2"/>
          <p:cNvGraphicFramePr>
            <a:graphicFrameLocks noGrp="1"/>
          </p:cNvGraphicFramePr>
          <p:nvPr/>
        </p:nvGraphicFramePr>
        <p:xfrm>
          <a:off x="34925" y="44450"/>
          <a:ext cx="9109075" cy="6265863"/>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نحن أيضاً الذين لنا سحابةُ شهداء هذا مقدارها مُحيطة بنا، فلنطرح عنَّا كلَّ تكبُّر، والخطيَّة القائمة علينا جداً، وبالصَّبر فلنسعى فى الجهاد الموضوع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Ainsi donc, nous aussi, qui avons autour de nous une telle nuée de témoins, rejetons tout fardeau et le péché qui sait si bien nous entourer, et courons avec endurance l'épreuve qui nous est proposée,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Therefore we also, since we are surrounded by so great a cloud of witnesses, let us lay aside every weight, and the sin which so easily ensnares us, and let us run with endurance the race that is set before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1714" name="Group 2"/>
          <p:cNvGraphicFramePr>
            <a:graphicFrameLocks noGrp="1"/>
          </p:cNvGraphicFramePr>
          <p:nvPr/>
        </p:nvGraphicFramePr>
        <p:xfrm>
          <a:off x="34925" y="44450"/>
          <a:ext cx="9109075" cy="6121401"/>
        </p:xfrm>
        <a:graphic>
          <a:graphicData uri="http://schemas.openxmlformats.org/drawingml/2006/table">
            <a:tbl>
              <a:tblPr rtl="1"/>
              <a:tblGrid>
                <a:gridCol w="485933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وننظر إلى رئيس الإيمان ومُكمِّله يسوع، هذا الذى عوض ما كان قُدَّامه من الفرح صبر على الصَّليب واستهان بالعار، وجلس عن يمين عرش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les regards fixés sur celui qui est l'initiateur de la foi et qui la mène à son accomplissement, Jésus, lui qui, renonçant à la joie qui lui revenait, endura la croix au mépris de la honte et s'est assis à la droite du trône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looking unto Jesus, the author and finisher of our faith, who for the joy that was set before Him endured the cross, despising the shame, and has sat down at the right hand of the throne of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27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37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337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3376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5810" name="Group 2"/>
          <p:cNvGraphicFramePr>
            <a:graphicFrameLocks noGrp="1"/>
          </p:cNvGraphicFramePr>
          <p:nvPr/>
        </p:nvGraphicFramePr>
        <p:xfrm>
          <a:off x="107950" y="44450"/>
          <a:ext cx="9036050" cy="6194362"/>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يعقوب الرسول</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5 : 9 ـ 20 )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يئنَّ بعضكم على بعضٍ يا إخوتي لئلاَّ تُدانوا. هوذا الدَّيَّان واقف على الأبواب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خذوا لكم يا إخوتي مثالاً لاحتمال المشقَّات وطول الأناة: الأنبياء الذين تكلَّموا بِاسم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Jacques 5:9 - 20</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Frères, ne gémissez pas les uns contre les autres, pour éviter d'être jugés. Voyez: le juge se tient aux portes. Pour la souffrance et la patience, le modèle à prendre,10 frères, ce sont les prophètes, qui ont parlé au nom du Seigneur.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James 5:9-20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grumble against one another, brethren, lest you be condemned. Behold, the Judge is standing at the door! 10 My brethren, take the prophets, who spoke in the name of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35821" name="Rectangle 13"/>
          <p:cNvSpPr>
            <a:spLocks noGrp="1" noChangeArrowheads="1"/>
          </p:cNvSpPr>
          <p:nvPr>
            <p:ph type="ctrTitle"/>
          </p:nvPr>
        </p:nvSpPr>
        <p:spPr/>
        <p:txBody>
          <a:bodyPr/>
          <a:lstStyle/>
          <a:p>
            <a:r>
              <a:rPr lang="en-US"/>
              <a:t>11c</a:t>
            </a:r>
          </a:p>
        </p:txBody>
      </p:sp>
    </p:spTree>
  </p:cSld>
  <p:clrMapOvr>
    <a:masterClrMapping/>
  </p:clrMapOvr>
</p:sld>
</file>

<file path=ppt/slides/slide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6834" name="Group 2"/>
          <p:cNvGraphicFramePr>
            <a:graphicFrameLocks noGrp="1"/>
          </p:cNvGraphicFramePr>
          <p:nvPr/>
        </p:nvGraphicFramePr>
        <p:xfrm>
          <a:off x="107950" y="44450"/>
          <a:ext cx="9036050" cy="6049963"/>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ها نحن نُغبِط الذين صبروا. لأنكم سَمِعتم بصبر أيُّوب وعاقبة الربِّ قـد رأيتموها. لأن الربَّ عظيم الرَّأفة جداً وطويل الآناة.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Voyez: nous félicitons les gens endurants; 11 vous avez entendu l'histoire de l'endurance de Job et vu le but du Seigneur parce que le Seigneur a beaucoup de coeur et montre de la pitié.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an example of suffering and patience. 11 Indeed we count them blessed who endure. You have heard of the perseverance of Job and seen the end intended by the Lord--that the Lord is very compassionate and merciful.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7858" name="Group 2"/>
          <p:cNvGraphicFramePr>
            <a:graphicFrameLocks noGrp="1"/>
          </p:cNvGraphicFramePr>
          <p:nvPr/>
        </p:nvGraphicFramePr>
        <p:xfrm>
          <a:off x="107950" y="44450"/>
          <a:ext cx="9036050" cy="6369685"/>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وقبل كل شيءٍ يا إخوتي، لا تحلفوا، لا بالسَّماء، ولا بالأرض، ولا بقسم آخر. وليكن كلامكم نعم نعم، ولا لا، لئلاَّ تكونوا تحت الحُكم.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avant tout, mes frères, ne jurez pas, ni par le ciel, ni par la terre, ni d'aucune autre manière. Que votre oui soit oui et votre non, non, afin  que vous ne tombiez pas sous le jugement.13 L'un de vous souffre-t-il? Qu'il prie. Est-il joyeux? Qu'il chante des cantiques.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above all, my brethren, do not swear, either by heaven or by earth or with any other oath. But let your Yes, be Yes, and your No, No, lest you fall into judgment. 13 Is anyone among you suffering? Let him pray. Is anyone cheerful? Let him sing psalms.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8882" name="Group 2"/>
          <p:cNvGraphicFramePr>
            <a:graphicFrameLocks noGrp="1"/>
          </p:cNvGraphicFramePr>
          <p:nvPr/>
        </p:nvGraphicFramePr>
        <p:xfrm>
          <a:off x="34925" y="44450"/>
          <a:ext cx="9109075" cy="682752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منكم قد ناله تعب فليُصلِّ. والفرح القلب فليُرتِّل. وإن كان واحد منكم مريضاً فليدعُ قسوس الكنيسة وليُصلُّوا عليه ويدهنوه بزيتٍ بِاسم الربِّ، وصلاة الإيمان تُخلِّص المريض، والربُّ يُقيمه، وإن كان قد عمل خطايا تُغفَر 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L'un de vous est-il malade? Qu'il fasse appeler les anciens de l'Eglise et qu'ils prient après avoir fait sur lui une onction d'huile au nom du Seigneur.15 La prière de la foi sauvera le patient; le Seigneur le relèvera et, s'il a des péchés à son actif, il lui sera pardonné.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Is anyone among you sick? Let him call for the elders of the church, and let them pray over him, anointing him with oil in the name of the Lord. 15 And the prayer of faith will save the sick, and the Lord will raise him up. And if he has committed sins, he will be forgiven.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39906" name="Group 2"/>
          <p:cNvGraphicFramePr>
            <a:graphicFrameLocks noGrp="1"/>
          </p:cNvGraphicFramePr>
          <p:nvPr/>
        </p:nvGraphicFramePr>
        <p:xfrm>
          <a:off x="107950" y="44450"/>
          <a:ext cx="9036050" cy="5546726"/>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واعترفوا بخطاياكم بعضكم لبعضٍ، وصلُّوا على بعضكم بعضٍ، لكيما تُشفَوا. وصلاة البارِّ فيها قوة عظيمة فعالة.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Confessez-vous donc vos péchés les uns aux autres et priez les uns pour les autres, afin d'être guéris. La requête d'un juste agit avec beaucoup de force.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Confess your trespasses to one another, and pray for one another, that you may be healed. The effective, fervent prayer of a righteous man avails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0930" name="Group 2"/>
          <p:cNvGraphicFramePr>
            <a:graphicFrameLocks noGrp="1"/>
          </p:cNvGraphicFramePr>
          <p:nvPr/>
        </p:nvGraphicFramePr>
        <p:xfrm>
          <a:off x="107950" y="44450"/>
          <a:ext cx="9036050" cy="580421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إيليَّاس إنساناً تحت الآلام مثلنا، وصلَّى صلاةً كي لا تُمطِر السَّماء، فلم تُمطِر على الأرض ثلاثَ سنينَ وستَّةَ أشهُرٍ. وصلَّى أيضاً، فأعطت السَّماء المطر، والأرض أنبتت ثمرها.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Elie était un homme semblable à nous; il pria avec ferveur pour qu'il ne plût pas, et il ne plut pas sur la terre pendant trois ans et six mois; 18 puis il pria de nouveau, le ciel donna de la pluie, la terre produisit son fruit.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Elijah was a man with a nature like ours, and he prayed earnestly that it would not rain; and it did not rain on the land for three years and six months. 18 And he prayed again, and the heaven gave rain, and the earth produced its fruit.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1954" name="Group 2"/>
          <p:cNvGraphicFramePr>
            <a:graphicFrameLocks noGrp="1"/>
          </p:cNvGraphicFramePr>
          <p:nvPr/>
        </p:nvGraphicFramePr>
        <p:xfrm>
          <a:off x="107950" y="44450"/>
          <a:ext cx="9036050" cy="5804218"/>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إخوتي، إذا ضلَّ واحدٌ منكم عن سبيل الحقِّ وردَّه واحدٌ، فليعلم أن من يردَّ الخاطئ عن طريق ضلالته، فإنه يُخلِّص نفسه من الموتِ، ويستُر خطايا كثيرة.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Mes frères, si l'un de vous s'est égaré loin de la vérité et qu'on le ramène, 20 sachez que celui qui ramène un pécheur du chemin où il s'égarait lui sauvera la vie et fera disparaître une foule de péchés.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Brethren, if anyone among you wanders from the truth, and someone turns him back, 20 let him know that he who turns a sinner from the error of his way will save a soul from death and cover a multitude of sins.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400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440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4400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94400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6050" name="Group 2"/>
          <p:cNvGraphicFramePr>
            <a:graphicFrameLocks noGrp="1"/>
          </p:cNvGraphicFramePr>
          <p:nvPr/>
        </p:nvGraphicFramePr>
        <p:xfrm>
          <a:off x="107950" y="44450"/>
          <a:ext cx="9036050" cy="6644640"/>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Times New Roman" pitchFamily="18" charset="0"/>
                        </a:rPr>
                        <a:t>18:24-19:6</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فى الكتب. هذا كان تلميذاً لطريقة الربِّ. وكان وهو حارٌّ بالرُّوح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Ephèse. 25 C'était un homme savant, versé dans les Ecritures. Il avait été informé de la Voie du Seigneur et, l'esprit plein de ferveur,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18:24-19:6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46061" name="Rectangle 13"/>
          <p:cNvSpPr>
            <a:spLocks noGrp="1" noChangeArrowheads="1"/>
          </p:cNvSpPr>
          <p:nvPr>
            <p:ph type="ctrTitle"/>
          </p:nvPr>
        </p:nvSpPr>
        <p:spPr/>
        <p:txBody>
          <a:bodyPr/>
          <a:lstStyle/>
          <a:p>
            <a:r>
              <a:rPr lang="en-US"/>
              <a:t>11a</a:t>
            </a:r>
          </a:p>
        </p:txBody>
      </p:sp>
    </p:spTree>
  </p:cSld>
  <p:clrMapOvr>
    <a:masterClrMapping/>
  </p:clrMapOvr>
</p:sld>
</file>

<file path=ppt/slides/slide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7074" name="Group 2"/>
          <p:cNvGraphicFramePr>
            <a:graphicFrameLocks noGrp="1"/>
          </p:cNvGraphicFramePr>
          <p:nvPr/>
        </p:nvGraphicFramePr>
        <p:xfrm>
          <a:off x="107950" y="44450"/>
          <a:ext cx="9036050" cy="6867843"/>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يتكلَّم ويُعلِّم بتدقيق ما يختصُّ بيسوع. عارفاً معموديَّة يوحنَّا فقط. وابتدأ هذا يُجاهر فى المجمع. فلمَّا سمعه بريسكِّلا وأكيلا قَبِلاه إليهما، وعلَّماه طريق الله بأكثر تدقيق.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Jean.26 Il se mit donc à parler en toute assurance dans la synagogue. Mais, lorsqu'ils l'eurent entendu, Priscille et Aquilas le prirent avec eux et lui présentèrent plus exactement encore la voie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When Aquila and Priscilla heard him, they took him aside and explained to him the way of God more accurately.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8098" name="Group 2"/>
          <p:cNvGraphicFramePr>
            <a:graphicFrameLocks noGrp="1"/>
          </p:cNvGraphicFramePr>
          <p:nvPr/>
        </p:nvGraphicFramePr>
        <p:xfrm>
          <a:off x="107950" y="44450"/>
          <a:ext cx="9036050" cy="6540373"/>
        </p:xfrm>
        <a:graphic>
          <a:graphicData uri="http://schemas.openxmlformats.org/drawingml/2006/table">
            <a:tbl>
              <a:tblPr rtl="1"/>
              <a:tblGrid>
                <a:gridCol w="478790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يُريد أن ينطلق إلى أخائية، حضُّوا الإخوة وكتبوا للتلاميذ أن يقبلوه. فلمَّا جاء هذا نفع المؤمنين كثيراً بالنِّعمة، لأنه كان يُفحِم اليهود باشتداد جهراً، مُبيِّناً لهم من الكتب أن المسيح هو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Comme il avait l'intention de se rendre en Achaïe, les frères l'approuvèrent et écrivirent aux disciples de lui faire bon accueil. Une fois arrivé, il fut, par la grâce de Dieu, d'un grand secours aux fidèles,28 car la force de ses arguments avait raison des Juifs en public, quand il prouvait par les Écritures que le Messie, c'était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when he desired to cross to Achaia, the brethren wrote, exhorting the disciples to receive him; and when he arrived, he greatly helped those who had believed through grace; 28 for he vigorously refuted the Jews publicly, showing from the Scriptures that Jesus is the Christ.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49122" name="Group 2"/>
          <p:cNvGraphicFramePr>
            <a:graphicFrameLocks noGrp="1"/>
          </p:cNvGraphicFramePr>
          <p:nvPr/>
        </p:nvGraphicFramePr>
        <p:xfrm>
          <a:off x="34925" y="44450"/>
          <a:ext cx="9109075" cy="684276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فحدث إذ كان أبولُّوس فى كورنثوس، أن بولس بعدما اجتاز فى النواحي العالية لكى يأتي إلى أفسس 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fut pendant le séjour d'Apollos à Corinthe que Paul arriva à Ephèse en passant par le haut pays. Il y trouva quelques disciples et leur demanda: 2"Avez-vous reçu l'Esprit Saint, quand vous êtes devenus croyants?" - "Mais, lui répondirent-ils, nous n'avons même pas entendu parler d'Esprit Saint."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happened, while Apollos was at Corinth, that Paul, having passed through the upper regions, came to Ephesus. And finding some disciples 2 he said to them, Did you receive the Holy Spirit when you believed? So they said to him, We have not so much as heard whether there is a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0146" name="Group 2"/>
          <p:cNvGraphicFramePr>
            <a:graphicFrameLocks noGrp="1"/>
          </p:cNvGraphicFramePr>
          <p:nvPr/>
        </p:nvGraphicFramePr>
        <p:xfrm>
          <a:off x="34925" y="44450"/>
          <a:ext cx="9001125" cy="6441123"/>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بالذى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1170" name="Group 2"/>
          <p:cNvGraphicFramePr>
            <a:graphicFrameLocks noGrp="1"/>
          </p:cNvGraphicFramePr>
          <p:nvPr/>
        </p:nvGraphicFramePr>
        <p:xfrm>
          <a:off x="107950" y="44450"/>
          <a:ext cx="9036050" cy="5905501"/>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6 Paul leur imposa les mains et l'Esprit Saint vint sur eux: ils parlaient en langues et prophétisaient.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321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42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5266" name="Group 2"/>
          <p:cNvGraphicFramePr>
            <a:graphicFrameLocks noGrp="1"/>
          </p:cNvGraphicFramePr>
          <p:nvPr/>
        </p:nvGraphicFramePr>
        <p:xfrm>
          <a:off x="34925" y="115888"/>
          <a:ext cx="9001125" cy="6534912"/>
        </p:xfrm>
        <a:graphic>
          <a:graphicData uri="http://schemas.openxmlformats.org/drawingml/2006/table">
            <a:tbl>
              <a:tblPr rtl="1"/>
              <a:tblGrid>
                <a:gridCol w="424815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en-CA" sz="2800" b="1"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الصدِّيقُ كالنَّخلةِ يزهوُ. وكمثلِ أرز لبنان ينموُ. مَغروسِينَ فى بيتِ الربِّ. وفى ديارِ بيت إلهنا زاهرينَ. </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513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 </a:t>
                      </a: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92:12-13</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Le juste pousse comme un palmier, s'étend comme un cèdre du Liban,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planté dans la maison du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il pousse dans les parvis de notre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92:12-13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 righteous shall flourish like a palm tree, He shall grow like a cedar in Lebanon.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Those who are planted in the house of the Lord Shall flourish in the courts of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5277" name="Rectangle 13"/>
          <p:cNvSpPr>
            <a:spLocks noGrp="1" noChangeArrowheads="1"/>
          </p:cNvSpPr>
          <p:nvPr>
            <p:ph type="ctrTitle"/>
          </p:nvPr>
        </p:nvSpPr>
        <p:spPr/>
        <p:txBody>
          <a:bodyPr/>
          <a:lstStyle/>
          <a:p>
            <a:r>
              <a:rPr lang="en-US"/>
              <a:t>11pg</a:t>
            </a:r>
          </a:p>
        </p:txBody>
      </p:sp>
      <p:sp>
        <p:nvSpPr>
          <p:cNvPr id="16" name="Text Box 29">
            <a:hlinkClick r:id="" action="ppaction://macro?name=LetThemExaltHimForBishop"/>
          </p:cNvPr>
          <p:cNvSpPr txBox="1">
            <a:spLocks noChangeArrowheads="1"/>
          </p:cNvSpPr>
          <p:nvPr/>
        </p:nvSpPr>
        <p:spPr bwMode="auto">
          <a:xfrm>
            <a:off x="7000892"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6290" name="Group 2"/>
          <p:cNvGraphicFramePr>
            <a:graphicFrameLocks noGrp="1"/>
          </p:cNvGraphicFramePr>
          <p:nvPr/>
        </p:nvGraphicFramePr>
        <p:xfrm>
          <a:off x="34925" y="44450"/>
          <a:ext cx="9109075" cy="6644640"/>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12:32 – 44</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تَخف أيُّها القطيع الصَّغير، لأنَّ أباكم قد سُر أن يُعطيكُم الملكوت. بيعوا ما لكُم وأعطوا صدقة. اعملوا لكم أكياساً لا تَقْدُمْ وكنزاً لا يفنى فى السَّموات،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12:32 - 44</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Sois sans crainte, petit troupeau, car votre Père a trouvé bon de vous donner le Royaume. 33 "Vendez ce que vous possédez et donnez-le en aumône. Faites-vous des bourses inusables, un trésor inaltérable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12:32-44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Do not fear, little flock, for it is your Father's good pleasure to give you the kingdom. 33 Sell what you have and give alms; provide yourselves money bags which do not grow old, a treasure in the heavens that does not fail,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56301" name="Rectangle 13"/>
          <p:cNvSpPr>
            <a:spLocks noGrp="1" noChangeArrowheads="1"/>
          </p:cNvSpPr>
          <p:nvPr>
            <p:ph type="ctrTitle"/>
          </p:nvPr>
        </p:nvSpPr>
        <p:spPr/>
        <p:txBody>
          <a:bodyPr/>
          <a:lstStyle/>
          <a:p>
            <a:r>
              <a:rPr lang="en-US"/>
              <a:t>11g</a:t>
            </a:r>
          </a:p>
        </p:txBody>
      </p:sp>
    </p:spTree>
  </p:cSld>
  <p:clrMapOvr>
    <a:masterClrMapping/>
  </p:clrMapOvr>
</p:sld>
</file>

<file path=ppt/slides/slide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7314" name="Group 2"/>
          <p:cNvGraphicFramePr>
            <a:graphicFrameLocks noGrp="1"/>
          </p:cNvGraphicFramePr>
          <p:nvPr/>
        </p:nvGraphicFramePr>
        <p:xfrm>
          <a:off x="34925" y="44450"/>
          <a:ext cx="9109075" cy="6547104"/>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حيث لا يَقرَبُ سارقٌ ولا يُفسده سوسٌ، لأنَّه حيث يكون كنزكم هُناك يكون قلبكم أيضاً. لتكُن أحقاؤكم ممنطقة وسرجكم موقدة ، وأنتم أيضاً تشبهون أُناساً ينتظرون سيِّدهم متى يعود من العرس، حتى إذا جاء وقرع يفتحون له فى الحال.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là ni voleur n'approche, ni mite ne détruit. 34 Car, où est votre trésor, là aussi sera votre coeur. 35 Restez en tenue de travail et gardez vos lampes allumées.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36 Et soyez comme des gens qui attendent leur maître à son retour des noces, afin de lui ouvrir dès qu'il arrivera et frappera.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where no thief approaches nor moth destroys. 34 For where your treasure is, there your heart will be also.35 Let your waist be girded and your lamps burning; 36 and you yourselves be like men who wait for their master, when he will return from the wedding, that when he comes and knocks they may open to him immediately.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8338" name="Group 2"/>
          <p:cNvGraphicFramePr>
            <a:graphicFrameLocks noGrp="1"/>
          </p:cNvGraphicFramePr>
          <p:nvPr/>
        </p:nvGraphicFramePr>
        <p:xfrm>
          <a:off x="34925" y="115888"/>
          <a:ext cx="9001125" cy="59785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لأولئك العبيد الذين إذا جاء سيِّدهم يجدهم ساهرين. الحقَّ أقول لكم: أنه يتمنطق ويُتكئهم ويقف ويخدمهم.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Heureux ces serviteurs que le maître à son arrivée, trouvera en train de veiller. En vérité, je vous le déclare, il prendra la tenue de travail, les fera mettre à table et passera pour les servir.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Blessed are those servants whom the master, when he comes, will find watching. Assuredly, I say to you that he will gird himself and have them sit down to eat, and will come and serve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59362" name="Group 2"/>
          <p:cNvGraphicFramePr>
            <a:graphicFrameLocks noGrp="1"/>
          </p:cNvGraphicFramePr>
          <p:nvPr/>
        </p:nvGraphicFramePr>
        <p:xfrm>
          <a:off x="107950" y="115888"/>
          <a:ext cx="9036050" cy="5978526"/>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أتى فى الهزيع الثَّانى أو إذا أتى فى الهزيع الثَّالث ووجدهم هكذا، فطوبى لأولئك العبيد.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Et si c'est à la deuxième veille qu'il arrive, ou à la troisième, et qu'il trouve cet accueil, heureux sont-ils.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And if he should come in the second watch, or come in the third watch, and find them so, blessed are those servants.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0386" name="Group 2"/>
          <p:cNvGraphicFramePr>
            <a:graphicFrameLocks noGrp="1"/>
          </p:cNvGraphicFramePr>
          <p:nvPr/>
        </p:nvGraphicFramePr>
        <p:xfrm>
          <a:off x="34925" y="115888"/>
          <a:ext cx="9109075" cy="6087428"/>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وإنَّما اعلموا هذا: أنه لو عرف ربُّ البيت فى أية ساعة يأتي السَّارق لسهر، ولم يدع بيته يُنقَب. فكونوا أنتم أيضاً مستعدِّين، لأنَّه فى ساعة لا تعرفونها يأتي ابن الإنسان.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Vous le savez: si le maître de maison connaissait l'heure à laquelle le voleur va venir, il ne laisserait pas percer le mur de sa maison.40 Vous aussi, tenez-vous prêts, car c'est à l'heure que vous ignorez que le Fils de l'homme va 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know this, that if the master of the house had known what hour the thief would come, he would have watched and not allowed his house to be broken into. 40 Therefore you also be ready, for the Son of Man is coming at an hour you do not expect.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1410" name="Group 2"/>
          <p:cNvGraphicFramePr>
            <a:graphicFrameLocks noGrp="1"/>
          </p:cNvGraphicFramePr>
          <p:nvPr/>
        </p:nvGraphicFramePr>
        <p:xfrm>
          <a:off x="107950" y="44450"/>
          <a:ext cx="9001125" cy="6585585"/>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بطرس: ياربُّ، ألنا تقول هذا المثل أم قلته للجميع أيضاً؟.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فمن هو ياترى الوكيل الأمين والحكيم الذى يُقيمه سيِّده على عبيده ليُعطيهم طعامهم فى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41Pierre dit alors: "Seigneur, est-ce pour nous que tu dis cette parabole ou bien pour tout le monde?" 42 Le Seigneur lui dit: "Quel est donc l'intendant fidèle, avisé, que le maître établira sur sa domesticité pour distribuer en temps voulu les rations de blé?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Then Peter said to Him, Lord, do You speak this parable only to us, or to all people? 42 And the Lord said, Who then is that faithful and wise steward, whom his master will make ruler over his household, to give them their portion of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2434" name="Group 2"/>
          <p:cNvGraphicFramePr>
            <a:graphicFrameLocks noGrp="1"/>
          </p:cNvGraphicFramePr>
          <p:nvPr/>
        </p:nvGraphicFramePr>
        <p:xfrm>
          <a:off x="107950" y="44450"/>
          <a:ext cx="9001125" cy="6049963"/>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الذى إذا جاء سيِّده يجده يفعل هكذا! حقاً أقول لكُم: أنَّه يُقيمه على جميع أمواله.</a:t>
                      </a:r>
                      <a:r>
                        <a:rPr kumimoji="0" lang="en-US" sz="3200" b="0" i="0" u="none" strike="noStrike" cap="none" normalizeH="0" baseline="0">
                          <a:ln>
                            <a:noFill/>
                          </a:ln>
                          <a:solidFill>
                            <a:srgbClr val="FF9900"/>
                          </a:solidFill>
                          <a:effectLst/>
                          <a:latin typeface="Arial" charset="0"/>
                          <a:cs typeface="Arial" charset="0"/>
                        </a:rPr>
                        <a:t>)</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Heureux ce serviteur, que son maître en arrivant trouvera en train de faire ce travail. 44 Vraiment, je vous le déclare, il l'établira sur tous ses biens.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Blessed is that servant whom his master will find so doing when he comes 44 Truly, I say to you that he will make him ruler over all that he has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8636" name="Group 12"/>
          <p:cNvGraphicFramePr>
            <a:graphicFrameLocks noGrp="1"/>
          </p:cNvGraphicFramePr>
          <p:nvPr/>
        </p:nvGraphicFramePr>
        <p:xfrm>
          <a:off x="539750" y="981075"/>
          <a:ext cx="8137525" cy="58216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Twelfth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20</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Bashans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(العشرون من بشنس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Douzième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Vingtième</a:t>
                      </a:r>
                      <a:r>
                        <a:rPr kumimoji="0" lang="en-US" sz="4000" b="0" i="0" u="none" strike="noStrike" cap="none" normalizeH="0" baseline="0">
                          <a:ln>
                            <a:noFill/>
                          </a:ln>
                          <a:solidFill>
                            <a:srgbClr val="FF9900"/>
                          </a:solidFill>
                          <a:effectLst/>
                          <a:latin typeface="Arial" charset="0"/>
                          <a:cs typeface="Arial" charset="0"/>
                        </a:rPr>
                        <a:t> de Bashans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96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81965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2082" name="Group 2"/>
          <p:cNvGraphicFramePr>
            <a:graphicFrameLocks noGrp="1"/>
          </p:cNvGraphicFramePr>
          <p:nvPr/>
        </p:nvGraphicFramePr>
        <p:xfrm>
          <a:off x="34925" y="44450"/>
          <a:ext cx="9074150" cy="64919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65:4, 5</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طوبى لِمَن اخترته وقبلته ليسكُن في دياركَ إلى الأبد. استجب لنا يا اللـه مُخلِّصنا، يا رجاء جميع أقطار الأرض.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65:4, 5</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US"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Heureux l'invité que tu choisis, il demeurera dans tes parvis. Avec justice, tu nous réponds par des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Dieu notre sauveur, sécurité de la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terre entière,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65:4, 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Blessed is the man You choose, And cause to approach You, That he may dwell in Your courts.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God of our salvation, You who are the confidence of all the ends of the earth,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2093" name="Rectangle 13"/>
          <p:cNvSpPr>
            <a:spLocks noGrp="1" noChangeArrowheads="1"/>
          </p:cNvSpPr>
          <p:nvPr>
            <p:ph type="ctrTitle"/>
          </p:nvPr>
        </p:nvSpPr>
        <p:spPr/>
        <p:txBody>
          <a:bodyPr/>
          <a:lstStyle/>
          <a:p>
            <a:r>
              <a:rPr lang="en-US"/>
              <a:t>12pv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3106" name="Group 2"/>
          <p:cNvGraphicFramePr>
            <a:graphicFrameLocks noGrp="1"/>
          </p:cNvGraphicFramePr>
          <p:nvPr/>
        </p:nvGraphicFramePr>
        <p:xfrm>
          <a:off x="107950" y="-26988"/>
          <a:ext cx="9001125" cy="6741922"/>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a:t>
                      </a:r>
                      <a:r>
                        <a:rPr kumimoji="0" lang="ar-SA" sz="3600" b="0" i="0" u="sng" strike="noStrike" cap="none" normalizeH="0" baseline="0">
                          <a:ln>
                            <a:noFill/>
                          </a:ln>
                          <a:solidFill>
                            <a:srgbClr val="FF9933"/>
                          </a:solidFill>
                          <a:effectLst/>
                          <a:latin typeface="Arial" charset="0"/>
                          <a:cs typeface="Arial" charset="0"/>
                        </a:rPr>
                        <a:t> (</a:t>
                      </a:r>
                      <a:r>
                        <a:rPr kumimoji="0" lang="fr-FR" sz="2800" b="0" i="0" u="sng" strike="noStrike" cap="none" normalizeH="0" baseline="0">
                          <a:ln>
                            <a:noFill/>
                          </a:ln>
                          <a:solidFill>
                            <a:srgbClr val="FF9933"/>
                          </a:solidFill>
                          <a:effectLst/>
                          <a:latin typeface="Arial" charset="0"/>
                          <a:cs typeface="Arial" charset="0"/>
                        </a:rPr>
                        <a:t>24:42 – 47</a:t>
                      </a:r>
                      <a:r>
                        <a:rPr kumimoji="0" lang="ar-EG" sz="28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اسهروا إذاً لأنَّكم لا تعلمون في أيَّةِ ساعةٍ يأتي ربُّكم. واعلموا هذا أنه لو كان ربُّ البيت يعلم في أيَّةِ ساعةٍ يأتى السَّارق، لسَهِر ولم يدع بيته يُنهَب.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Matthieu 24:42 - 47</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Veillez donc, car vous ne savez pas quel jour votre Seigneur va venir.43 Vous le savez: si le maître de maison connaissait l'heure de la nuit à laquelle le voleur va venir, il veillerait et ne laisserait pas percer le mur de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Matthew 24:42-47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Watch therefore, for you do not know what hour your Lord is coming. 43 But know this, that if the master of the house had known what hour the thief would come, he would have watched and not allowed his house to be broken into.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3117" name="Rectangle 13"/>
          <p:cNvSpPr>
            <a:spLocks noGrp="1" noChangeArrowheads="1"/>
          </p:cNvSpPr>
          <p:nvPr>
            <p:ph type="ctrTitle"/>
          </p:nvPr>
        </p:nvSpPr>
        <p:spPr/>
        <p:txBody>
          <a:bodyPr/>
          <a:lstStyle/>
          <a:p>
            <a:r>
              <a:rPr lang="en-US"/>
              <a:t>12v</a:t>
            </a:r>
          </a:p>
        </p:txBody>
      </p:sp>
    </p:spTree>
  </p:cSld>
  <p:clrMapOvr>
    <a:masterClrMapping/>
  </p:clrMapOvr>
</p:sld>
</file>

<file path=ppt/slides/slide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4130" name="Group 2"/>
          <p:cNvGraphicFramePr>
            <a:graphicFrameLocks noGrp="1"/>
          </p:cNvGraphicFramePr>
          <p:nvPr/>
        </p:nvGraphicFramePr>
        <p:xfrm>
          <a:off x="34925" y="115888"/>
          <a:ext cx="9074150" cy="60159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كونوا أنتُم أيضاً مُستعدِّينَ، لأنه في السَّاعة التى لا تعرفونها يأتي ابن الإنسان فيها. فَمَن هو يا تُرى العبد الأمين والحكيم الذي يُقيمه سيِّده على عبيده ليعطيهم طعامهم في حينه؟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Voilà pourquoi, vous aussi, tenez-vous prêts, car c'est à l'heure que vous ignorez que le Fils de l'homme va venir.45 Quel est donc le serviteur fidèle et avisé que le maître a établi sur les gens de sa maison pour leur donner la nourriture en temps voulu?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Therefore you also be ready, for the Son of Man is coming at an hour you do not expect. 45 Who then is a faithful and wise servant, whom his master made ruler over his household, to give them food in due season?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5154" name="Group 2"/>
          <p:cNvGraphicFramePr>
            <a:graphicFrameLocks noGrp="1"/>
          </p:cNvGraphicFramePr>
          <p:nvPr/>
        </p:nvGraphicFramePr>
        <p:xfrm>
          <a:off x="34925" y="115888"/>
          <a:ext cx="9074150" cy="54752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لذلك العبد الذي إذا جاء سيِّده يجده يفعل هكذا! الحقَّ أقولُ لكُم: إنه يُقيمه على جميع أمواله.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46 Heureux ce serviteur que son maître en arrivant trouvera en train de faire ce travail. 47 En vérité, je vous le déclare, il l'établira sur tous ses biens.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Blessed is that servant whom his master, when he comes, will find so doing. 47 Assuredly, I say to you that he will make him ruler over all his goods.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617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86617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202" name="Group 2"/>
          <p:cNvGraphicFramePr>
            <a:graphicFrameLocks noGrp="1"/>
          </p:cNvGraphicFramePr>
          <p:nvPr/>
        </p:nvGraphicFramePr>
        <p:xfrm>
          <a:off x="34925" y="44450"/>
          <a:ext cx="9074150" cy="6880608"/>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200" b="0" i="0" u="sng" strike="noStrike" cap="none" normalizeH="0" baseline="0" dirty="0">
                          <a:ln>
                            <a:noFill/>
                          </a:ln>
                          <a:solidFill>
                            <a:srgbClr val="FF9933"/>
                          </a:solidFill>
                          <a:effectLst/>
                          <a:latin typeface="Arial" charset="0"/>
                          <a:cs typeface="Times New Roman" pitchFamily="18" charset="0"/>
                        </a:rPr>
                        <a:t>37:17-18, 29</a:t>
                      </a:r>
                      <a:r>
                        <a:rPr kumimoji="0" lang="ar-EG"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والربُّ يعضدُ الصِّديقينَ، يعرفُ الربُّ طريقَ الذينَ لا عيبَ فيهم، ويكون ميراثهم إلى الأبدِ، والصِّدِّيقونَ يَرِثونَ الأرضَ، ويسكنونَ فيها إلى دهرِ الدُّهورِ.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72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 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Le Seigneur soutient les justes.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Le Seigneur connaît les jours des hommes intègres, et leur patrimoine subsistera toujours.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29 Les justes possèdent le </a:t>
                      </a:r>
                      <a:r>
                        <a:rPr kumimoji="0" lang="fr-FR" sz="2800" b="0" i="0" u="none" strike="noStrike" cap="none" normalizeH="0" baseline="0" dirty="0" err="1">
                          <a:ln>
                            <a:noFill/>
                          </a:ln>
                          <a:solidFill>
                            <a:schemeClr val="bg1"/>
                          </a:solidFill>
                          <a:effectLst/>
                          <a:latin typeface="Arial" charset="0"/>
                          <a:cs typeface="Arial" charset="0"/>
                        </a:rPr>
                        <a:t>pays,ils</a:t>
                      </a:r>
                      <a:r>
                        <a:rPr kumimoji="0" lang="fr-FR" sz="2800" b="0" i="0" u="none" strike="noStrike" cap="none" normalizeH="0" baseline="0" dirty="0">
                          <a:ln>
                            <a:noFill/>
                          </a:ln>
                          <a:solidFill>
                            <a:schemeClr val="bg1"/>
                          </a:solidFill>
                          <a:effectLst/>
                          <a:latin typeface="Arial" charset="0"/>
                          <a:cs typeface="Arial" charset="0"/>
                        </a:rPr>
                        <a:t> y demeurent toujours, 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37:17-18,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upholds the righteous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 Lord knows the days of the upright, And their inheritance shall be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 righteous shall inherit the land, And dwell in it forever.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7213" name="Rectangle 13"/>
          <p:cNvSpPr>
            <a:spLocks noGrp="1" noChangeArrowheads="1"/>
          </p:cNvSpPr>
          <p:nvPr>
            <p:ph type="ctrTitle"/>
          </p:nvPr>
        </p:nvSpPr>
        <p:spPr/>
        <p:txBody>
          <a:bodyPr/>
          <a:lstStyle/>
          <a:p>
            <a:r>
              <a:rPr lang="en-US" sz="1000"/>
              <a:t>12pm</a:t>
            </a:r>
          </a:p>
        </p:txBody>
      </p:sp>
      <p:sp>
        <p:nvSpPr>
          <p:cNvPr id="16" name="Text Box 29">
            <a:hlinkClick r:id="" action="ppaction://macro?name=LetThemExaltHimForBishop"/>
          </p:cNvPr>
          <p:cNvSpPr txBox="1">
            <a:spLocks noChangeArrowheads="1"/>
          </p:cNvSpPr>
          <p:nvPr/>
        </p:nvSpPr>
        <p:spPr bwMode="auto">
          <a:xfrm>
            <a:off x="7000892"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8226" name="Group 2"/>
          <p:cNvGraphicFramePr>
            <a:graphicFrameLocks noGrp="1"/>
          </p:cNvGraphicFramePr>
          <p:nvPr/>
        </p:nvGraphicFramePr>
        <p:xfrm>
          <a:off x="34925" y="44450"/>
          <a:ext cx="9074150" cy="679831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200" b="0" i="0" u="sng" strike="noStrike" cap="none" normalizeH="0" baseline="0">
                          <a:ln>
                            <a:noFill/>
                          </a:ln>
                          <a:solidFill>
                            <a:srgbClr val="FF9933"/>
                          </a:solidFill>
                          <a:effectLst/>
                          <a:latin typeface="Arial" charset="0"/>
                          <a:cs typeface="Arial" charset="0"/>
                        </a:rPr>
                        <a:t>13:33-37</a:t>
                      </a:r>
                      <a:r>
                        <a:rPr kumimoji="0" lang="ar-EG" sz="3600" b="0" i="0" u="sng" strike="noStrike" cap="none" normalizeH="0" baseline="0">
                          <a:ln>
                            <a:noFill/>
                          </a:ln>
                          <a:solidFill>
                            <a:srgbClr val="FF9933"/>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 واِسهروا وصلُّوا، لأنَّكم لا تعرفون متى يكون الوقت. كأنَّما إنسانٌ سافر وترك بيته، وأعطى عبيده السُّلطان، ولكلِّ واحدٍ عملهُ، وأوصى البوَّاب أن يسهر.</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a:t>
                      </a:r>
                      <a:r>
                        <a:rPr kumimoji="0" lang="en-US" sz="3200" b="0" i="0" u="sng" strike="noStrike" cap="none" normalizeH="0" baseline="0">
                          <a:ln>
                            <a:noFill/>
                          </a:ln>
                          <a:solidFill>
                            <a:srgbClr val="FF9933"/>
                          </a:solidFill>
                          <a:effectLst/>
                          <a:latin typeface="Arial" charset="0"/>
                          <a:cs typeface="Arial" charset="0"/>
                        </a:rPr>
                        <a:t>13:33-37</a:t>
                      </a:r>
                      <a:endParaRPr kumimoji="0" lang="fr-CA"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Prenez garde, restez éveillés, car vous ne savez pas quand ce sera le moment. C'est comme un homme qui part en voyage: il a laissé sa maison, confié à ses serviteurs l'autorité, à chacun sa tâche, et il a donné au portier l'ordre de veiller.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13:33-37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Take heed, watch and pray; for you do not know when the time is. 34 It is like a man going to a far country, who left his house and gave authority to his servants, and to each his work, and commanded the doorkeeper to watch.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68237" name="Rectangle 13"/>
          <p:cNvSpPr>
            <a:spLocks noGrp="1" noChangeArrowheads="1"/>
          </p:cNvSpPr>
          <p:nvPr>
            <p:ph type="ctrTitle"/>
          </p:nvPr>
        </p:nvSpPr>
        <p:spPr/>
        <p:txBody>
          <a:bodyPr/>
          <a:lstStyle/>
          <a:p>
            <a:r>
              <a:rPr lang="en-US"/>
              <a:t>12m</a:t>
            </a:r>
          </a:p>
        </p:txBody>
      </p:sp>
    </p:spTree>
  </p:cSld>
  <p:clrMapOvr>
    <a:masterClrMapping/>
  </p:clrMapOvr>
</p:sld>
</file>

<file path=ppt/slides/slide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9250" name="Group 2"/>
          <p:cNvGraphicFramePr>
            <a:graphicFrameLocks noGrp="1"/>
          </p:cNvGraphicFramePr>
          <p:nvPr/>
        </p:nvGraphicFramePr>
        <p:xfrm>
          <a:off x="34925" y="44450"/>
          <a:ext cx="9074150" cy="677875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اِسهروا إذاً فانَّكم لا تعرفون متى يأتي ربُّ البيتِ، أمساءً، أم نصف اللَّيل، أم صياح الدِّيك، أم صباحاً. لئلاَّ يأتي بغتةً فيجدكم نياماً! وما أقوله لكم أقوله للجميع: اسهَرُوا.</a:t>
                      </a:r>
                      <a:r>
                        <a:rPr kumimoji="0" lang="en-US" sz="28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Veillez donc, car vous ne savez pas quand le maître de la maison va venir, le soir ou au milieu de la nuit, au chant du coq ou le matin,36 de peur qu'il n'arrive à l'improviste et ne vous trouve en train de dormir. 37 Ce que je vous dis je le dis à tous: veillez.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Watch therefore, for you do not know when the master of the house is coming--in the evening, at midnight, at the crowing of the rooster, or in the morning 36 lest, coming suddenly, he find you sleeping. 37 And what I say to you, I say to all: Watch!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02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8702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8702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87027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2322" name="Group 2"/>
          <p:cNvGraphicFramePr>
            <a:graphicFrameLocks noGrp="1"/>
          </p:cNvGraphicFramePr>
          <p:nvPr/>
        </p:nvGraphicFramePr>
        <p:xfrm>
          <a:off x="34925" y="44450"/>
          <a:ext cx="9074150" cy="612140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الأولى</a:t>
                      </a:r>
                      <a:r>
                        <a:rPr kumimoji="0" lang="ar-SA" sz="3200" b="0" i="0" u="sng" strike="noStrike" cap="none" normalizeH="0" baseline="0">
                          <a:ln>
                            <a:noFill/>
                          </a:ln>
                          <a:solidFill>
                            <a:srgbClr val="FF9900"/>
                          </a:solidFill>
                          <a:effectLst/>
                          <a:latin typeface="Arial" charset="0"/>
                          <a:cs typeface="Arial" charset="0"/>
                        </a:rPr>
                        <a:t>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4 ـ 23 )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أنا لأبُلُّوس " أفلستُم جسديِّين؟ فمَن هو بولُس، ومن هو أبُلُّوس؟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4 - 23</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humaine?5 Qu'est-ce donc qu'Apollos? Qu'est-ce que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3:4-23</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72333" name="Rectangle 13"/>
          <p:cNvSpPr>
            <a:spLocks noGrp="1" noChangeArrowheads="1"/>
          </p:cNvSpPr>
          <p:nvPr>
            <p:ph type="ctrTitle"/>
          </p:nvPr>
        </p:nvSpPr>
        <p:spPr/>
        <p:txBody>
          <a:bodyPr/>
          <a:lstStyle/>
          <a:p>
            <a:r>
              <a:rPr lang="en-US"/>
              <a:t>12p</a:t>
            </a:r>
          </a:p>
        </p:txBody>
      </p:sp>
    </p:spTree>
  </p:cSld>
  <p:clrMapOvr>
    <a:masterClrMapping/>
  </p:clrMapOvr>
</p:sld>
</file>

<file path=ppt/slides/slide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346"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خادمان آمنتُم بواسطتهما، وكما أعطى الربُّ لكلِّ واحدٍ: أنا غرستُ وأبُلُّوس سقى، لكن الله كان يُنْمِي،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Des serviteurs par qui vous avez été amenés à la foi; chacun d'eux a agi selon les dons que le Seigneur lui a accordés. Moi, j'ai planté, Apollos a arrosé, mais c'est Dieu qui fait croître.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ministers through whom you believed, as the Lord gave to each one? 6 I planted, Apollos watered, but God gave the increase.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4370"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إذاً ليس الغارسُ شيئاً ولا السَّاقي، بل الله الذي يُنْمِي، والغارس والسَّاقي هما واحدٌ، ولكن كل واحد سيأخُذُ أُجرته بحسب تعبِهِ. فإنَّنا نحن شركاء عاملان للـه، وأنتم فلاحة اللـه، بناء اللـه.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Ainsi celui qui plante n'est rien, celui qui arrose n'est rien: Dieu seul compte, lui qui fait croître. 8 Celui qui plante et celui qui arrose, c'est tout un, et chacun recevra son salaire à la mesure de son propre travail. 9 Car nous travaillons ensemble à l'oeuvre de Dieu, la construction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So then neither he who plants is anything, nor he who waters, but God who gives the increase. 8 Now he who plants and he who waters are one, and each one will receive his own reward according to his own labor. 9 For we are God's fellow workers; you are God's field, you are God's building.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5394" name="Group 2"/>
          <p:cNvGraphicFramePr>
            <a:graphicFrameLocks noGrp="1"/>
          </p:cNvGraphicFramePr>
          <p:nvPr/>
        </p:nvGraphicFramePr>
        <p:xfrm>
          <a:off x="34925" y="115888"/>
          <a:ext cx="9074150" cy="6831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حسب نعمة اللـه المُعطاة لي كبنَّاءٍ حكيم ماهر قد وضعت أساساً، وآخر يبني عليه. ولكن فلينظر كل واحدٍ كيف يبني عليه. فإنه لا يستطيع أحدٌ أن يضع أساساً آخر غير الذي وُضِعَ،  الذي هو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Selon la grâce que Dieu m'a donnée, comme un bon architecte, j'ai posé le fondement, un autre bâtit dessus. Mais que chacun prenne garde à la manière dont il bâtit. 11 Quant au fondement, nul ne peut en poser un autre que celui qui est en place: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According to the grace of God which was given to me, as a wise master builder I have laid the foundation, and another builds on it. But let each one take heed how he builds on it. 11 For no other foundation can anyone lay than that which is laid, which is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6418"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كان واحدٌ يبني على هذا الأساس: ذهباً فضَّةً حجارةً كريمةً حطباً عُشباً قشاً، فسيُعلَن عمل كل واحدٍ لأن اليوم سيُظهِرهُ. لأنه بنارٍ يُستعلَن، وستمتحن النار عمل كل واحدٍ كيف ما هو.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 l'on bâtisse sur ce fondement avec de l'or, de l'argent, des pierres précieuses, du bois, du foin ou de la paille,13 l'oeuvre de chacun sera mise en évidence. Le jour du jugement la fera connaître, car il se manifeste par le feu, et le feu éprouvera ce que vaut l'oeuvre de chacun.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if anyone builds on this foundation with gold, silver, precious stones, wood, hay, straw, 13 each one's work will become clear; for the Day will declare it, because it will be revealed by fire; and the fire will test each one's work, of what sort it is.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442" name="Group 2"/>
          <p:cNvGraphicFramePr>
            <a:graphicFrameLocks noGrp="1"/>
          </p:cNvGraphicFramePr>
          <p:nvPr/>
        </p:nvGraphicFramePr>
        <p:xfrm>
          <a:off x="34925" y="115888"/>
          <a:ext cx="9074150" cy="644487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بقيَ عمله الذي بناه ثابت سينال أجرته. ومَن احترق عمله فسيخسر، وأمَّا هو فسيخلُص، ولكن كما بنارٍ. أمَا تعلمون أنَّكم هيكل اللـه، وروح اللـه ساكن فيكم؟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Celui dont l'oeuvre subsistera recevra un salaire.15 Celui dont l'oeuvre sera consumée en sera privé; lui-même sera sauvé, mais comme on l'est à travers le feu.16 Ne savez-vous pas que vous êtes le temple de Dieu, et que l'Esprit de Dieu habite en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If anyone's work which he has built on it endures, he will receive a reward. 15 If anyone's work is burned, he will suffer loss; but he himself will be saved, yet so as through fire. 16 Do you not know that you are the temple of God and that the Spirit of God dwells in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8466" name="Group 2"/>
          <p:cNvGraphicFramePr>
            <a:graphicFrameLocks noGrp="1"/>
          </p:cNvGraphicFramePr>
          <p:nvPr/>
        </p:nvGraphicFramePr>
        <p:xfrm>
          <a:off x="34925" y="115888"/>
          <a:ext cx="9074150" cy="6831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يُنجَّس هيكل اللـه فسيُفسِده اللـه، لأن هيكل اللـه مُقدَّسٌ الذي أنتم هو. لا يغرنَّ أحدٌ نفسه. إن كان أحدٌ يظنُّ أنه حكيمٌ بينكم في هذا الدَّهر، فَليَصر جاهلاً لكي يصير حكيماً! لأن حكمة هذا العالم جهالةٌ عند الله، لأنه مكتوبٌ: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Si quelqu'un détruit le temple de Dieu, Dieu le détruira. Car le temple de Dieu est saint et ce temple, c'est vous.18 Que personne ne s'abuse; si quelqu'un parmi vous se croit sage à la manière de ce monde, qu'il devienne fou pour être sage; car la sagesse de ce monde est folie devant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If anyone defiles the temple of God, God will destroy him. For the temple of God is holy, which temple you are. 18 Let no one deceive himself. If anyone among you seems to be wise in this age, let him become a fool that he may become wise.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9490" name="Group 2"/>
          <p:cNvGraphicFramePr>
            <a:graphicFrameLocks noGrp="1"/>
          </p:cNvGraphicFramePr>
          <p:nvPr/>
        </p:nvGraphicFramePr>
        <p:xfrm>
          <a:off x="34925" y="115888"/>
          <a:ext cx="9074150" cy="601815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الآخذ الحُكماء بمكرهم ". وأيضاً: " الربُّ يعلم أفكار الحُكماء أنَّها باطلةٌ ". فلا يفتخرنَّ أحدٌ بالناس، فإن كل شىءٍ لكم: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est écrit en effet: "Il prend les sages à leur propre ruse, et encore: Le Seigneur connaît les pensées des sages. Il sait qu'elles sont vaines. 20 Ainsi, que personne ne fonde son orgueil sur des hommes, car tout est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wisdom of this world is foolishness with God. For it is written, He catches the wise in their own craftiness; 20 and again, The Lord knows the thoughts of the wise, that they are futile. 21 Therefore let no one boast in men. For all things are yours: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0514" name="Group 2"/>
          <p:cNvGraphicFramePr>
            <a:graphicFrameLocks noGrp="1"/>
          </p:cNvGraphicFramePr>
          <p:nvPr/>
        </p:nvGraphicFramePr>
        <p:xfrm>
          <a:off x="34925" y="115888"/>
          <a:ext cx="9074150" cy="5907088"/>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بولس، أو أبلُّوس، أو كيفا ( الصفا )، أو العالم، أو الحياة، أو الموت، أو الأشياء الحاضرة، أو المستقبلة. جميعها هى لكم. وأنتم للمسيح، والمسيح 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Paul, Apollos, ou Céphas, le monde, la vie ou la mort, le présent ou l'avenir, tout est à vous, mais vous êtes à Christ, et Christ est à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whether Paul or Apollos or Cephas, or the world or life or death, or things present or things to come--all are yours. 23 And you are Christ's, and Christ is God's.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15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25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825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8256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4610" name="Group 2"/>
          <p:cNvGraphicFramePr>
            <a:graphicFrameLocks noGrp="1"/>
          </p:cNvGraphicFramePr>
          <p:nvPr/>
        </p:nvGraphicFramePr>
        <p:xfrm>
          <a:off x="34925" y="44450"/>
          <a:ext cx="9074150" cy="63915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بطرس الرسول الأولى</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( 5 : 5</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14 )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84621" name="Rectangle 13"/>
          <p:cNvSpPr>
            <a:spLocks noGrp="1" noChangeArrowheads="1"/>
          </p:cNvSpPr>
          <p:nvPr>
            <p:ph type="ctrTitle"/>
          </p:nvPr>
        </p:nvSpPr>
        <p:spPr/>
        <p:txBody>
          <a:bodyPr/>
          <a:lstStyle/>
          <a:p>
            <a:r>
              <a:rPr lang="en-US"/>
              <a:t>12c</a:t>
            </a:r>
          </a:p>
        </p:txBody>
      </p:sp>
    </p:spTree>
  </p:cSld>
  <p:clrMapOvr>
    <a:masterClrMapping/>
  </p:clrMapOvr>
</p:sld>
</file>

<file path=ppt/slides/slide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5634" name="Group 2"/>
          <p:cNvGraphicFramePr>
            <a:graphicFrameLocks noGrp="1"/>
          </p:cNvGraphicFramePr>
          <p:nvPr/>
        </p:nvGraphicFramePr>
        <p:xfrm>
          <a:off x="34925" y="44450"/>
          <a:ext cx="9074150" cy="687000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 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6658" name="Group 2"/>
          <p:cNvGraphicFramePr>
            <a:graphicFrameLocks noGrp="1"/>
          </p:cNvGraphicFramePr>
          <p:nvPr/>
        </p:nvGraphicFramePr>
        <p:xfrm>
          <a:off x="34925" y="44450"/>
          <a:ext cx="9074150"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7682" name="Group 2"/>
          <p:cNvGraphicFramePr>
            <a:graphicFrameLocks noGrp="1"/>
          </p:cNvGraphicFramePr>
          <p:nvPr/>
        </p:nvGraphicFramePr>
        <p:xfrm>
          <a:off x="34925" y="44450"/>
          <a:ext cx="9074150" cy="66976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السُّلطان والمجد إلى الأبدِ. آمين. بيد سلوانس الأخ الأمين،ـ كما أظُنُّ ـ كتبتُ إليكُم بكلماتٍ قليلةٍ واعظاً وشاهداً، أن هذه هيَ نعمة الله بالحقِّ التي فيها تَقُومُونَ. هو يهيئكُم، ويثبِّتكُم، ويقوِّيكُم، ويمكِّنكُم.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88706" name="Group 2"/>
          <p:cNvGraphicFramePr>
            <a:graphicFrameLocks noGrp="1"/>
          </p:cNvGraphicFramePr>
          <p:nvPr/>
        </p:nvGraphicFramePr>
        <p:xfrm>
          <a:off x="34925" y="115888"/>
          <a:ext cx="9074150" cy="56890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97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07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907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9075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89075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2802" name="Group 2"/>
          <p:cNvGraphicFramePr>
            <a:graphicFrameLocks noGrp="1"/>
          </p:cNvGraphicFramePr>
          <p:nvPr/>
        </p:nvGraphicFramePr>
        <p:xfrm>
          <a:off x="34925" y="44450"/>
          <a:ext cx="9074150" cy="6553709"/>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fr-FR" sz="3000" b="0" i="0" u="sng" strike="noStrike" cap="none" normalizeH="0" baseline="0">
                          <a:ln>
                            <a:noFill/>
                          </a:ln>
                          <a:solidFill>
                            <a:srgbClr val="FF9900"/>
                          </a:solidFill>
                          <a:effectLst/>
                          <a:latin typeface="Arial" charset="0"/>
                          <a:cs typeface="Arial" charset="0"/>
                        </a:rPr>
                        <a:t>18:24 - 19:6 </a:t>
                      </a:r>
                      <a:endParaRPr kumimoji="0" lang="en-US" sz="30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none" strike="noStrike" cap="none" normalizeH="0" baseline="0">
                          <a:ln>
                            <a:noFill/>
                          </a:ln>
                          <a:solidFill>
                            <a:schemeClr val="bg1"/>
                          </a:solidFill>
                          <a:effectLst/>
                          <a:latin typeface="Arial" charset="0"/>
                          <a:cs typeface="Arial" charset="0"/>
                        </a:rPr>
                        <a:t>وكان يوجد يهوديٌّ اسمه أبولُّوس، إسكندريُّ الجنس، رجلٌ فصيحٌ قَدُمَ إلى أفسس مُقتدرٌ في الكتب. هذا كان تلميذاً لطريقة الربِّ.</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fr-FR" sz="3400" b="0" i="0" u="sng" strike="noStrike" cap="none" normalizeH="0" baseline="0">
                          <a:ln>
                            <a:noFill/>
                          </a:ln>
                          <a:solidFill>
                            <a:srgbClr val="FF9900"/>
                          </a:solidFill>
                          <a:effectLst/>
                          <a:latin typeface="Arial" charset="0"/>
                          <a:cs typeface="Arial" charset="0"/>
                        </a:rPr>
                        <a:t>18:24 - 19:6 </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a:t>
                      </a:r>
                      <a:r>
                        <a:rPr kumimoji="0" lang="fr-FR" sz="2800" b="0" i="0" u="none" strike="noStrike" cap="none" normalizeH="0" baseline="0">
                          <a:ln>
                            <a:noFill/>
                          </a:ln>
                          <a:solidFill>
                            <a:schemeClr val="bg1"/>
                          </a:solidFill>
                          <a:effectLst/>
                          <a:latin typeface="Arial" charset="0"/>
                          <a:cs typeface="Arial" charset="0"/>
                        </a:rPr>
                        <a:t>Un Juif nommé Apollos, originaire d'Alexandrie, était arrivé à Éphèse. 25 C'était un homme savant, versé dans les Écritures. Il avait été informé de la Voie du Seigneur et, l'esprit plein de ferveur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18:24-19:6</a:t>
                      </a:r>
                      <a:endParaRPr kumimoji="0" lang="ar-EG" sz="34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 certain Jew named Apollos, born at Alexandria, an eloquent man and mighty in the Scriptures, came to Ephesus. 25 This man had been instructed in the way of the Lord; and being fervent in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892813" name="Rectangle 13"/>
          <p:cNvSpPr>
            <a:spLocks noGrp="1" noChangeArrowheads="1"/>
          </p:cNvSpPr>
          <p:nvPr>
            <p:ph type="ctrTitle"/>
          </p:nvPr>
        </p:nvSpPr>
        <p:spPr/>
        <p:txBody>
          <a:bodyPr/>
          <a:lstStyle/>
          <a:p>
            <a:r>
              <a:rPr lang="en-US"/>
              <a:t>12a</a:t>
            </a:r>
          </a:p>
        </p:txBody>
      </p:sp>
    </p:spTree>
  </p:cSld>
  <p:clrMapOvr>
    <a:masterClrMapping/>
  </p:clrMapOvr>
</p:sld>
</file>

<file path=ppt/slides/slide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3826" name="Group 2"/>
          <p:cNvGraphicFramePr>
            <a:graphicFrameLocks noGrp="1"/>
          </p:cNvGraphicFramePr>
          <p:nvPr/>
        </p:nvGraphicFramePr>
        <p:xfrm>
          <a:off x="34925" y="115888"/>
          <a:ext cx="9074150" cy="64103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وهو حارٌّ بالرُّوح يتكلَّم ويعلِّم بتدقيق ما يختصُّ بيسوع. عارفاً معموديَّة يوحنَّا فقط. وابتدأ هذا يُجاهِر في المجمع.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prêchait et enseignait exactement ce qui concernait Jésus, tout en ne connaissant que le baptême de Jean. 26 Il se mit donc à parler en toute assurance dans la synagogue.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spoke and taught accurately the things of the Lord, though he knew only the baptism of John. 26 So he began to speak boldly in the synagogue.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4850" name="Group 2"/>
          <p:cNvGraphicFramePr>
            <a:graphicFrameLocks noGrp="1"/>
          </p:cNvGraphicFramePr>
          <p:nvPr/>
        </p:nvGraphicFramePr>
        <p:xfrm>
          <a:off x="34925" y="115888"/>
          <a:ext cx="9074150" cy="651630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سمعه بريسكِّلا وأكيلا قبلاه إليهما، وعلَّماه طريق الله بأكثر تدقيق. وإذ كان يريد أن ينطلق إلى أخائية، حضوا الإخوة وكتبوا للتَّلاميذ أن يقبلوه.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lorsqu'ils l'eurent entendu, Priscille et Aquilas le prirent avec eux et lui présentèrent plus exactement encore la Voie de Dieu. 27 Comme il avait l'intention de se rendre en Achaïe, les frères l'approuvèrent et écrivirent aux disciples de lui faire bon accueil.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When Aquila and Priscilla heard him, they took him aside and explained to him the way of God more accurately. 27 And when he desired to cross to Achaia, the brethren wrote, exhorting the disciples to receive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5874" name="Group 2"/>
          <p:cNvGraphicFramePr>
            <a:graphicFrameLocks noGrp="1"/>
          </p:cNvGraphicFramePr>
          <p:nvPr/>
        </p:nvGraphicFramePr>
        <p:xfrm>
          <a:off x="34925" y="115888"/>
          <a:ext cx="9074150" cy="59451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جاء هذا نفع المؤمنين كثيراً بالنِّعمة. لأنه كان يُفحِم اليهود باشتدادٍ جهراً، مبيِّناً لهم من الكتب أن المسيح هو يسوع. فحدث إذ كان أبولُّوس في كورنثوس،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arrivé, il fut, par la grâce de Dieu,28 d'un grand secours aux fidèles, car la force de ses arguments avait raison des Juifs en public, quand il prouvait par les Écritures que le Messie, c'était Jésus. 1 Ce fut pendant le séjour d'Apollos à Corinthe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arrived, he greatly helped those who had believed through grace; 28 for he vigorously refuted the Jews publicly, showing from the Scriptures that Jesus is the Christ. 1 And it happened, while Apollos was at Corinth,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6898"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بولس بعدما اجتاز في النواحي العالية لكي يأتي إلى أفسس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وجد تلاميذاً. فقال لهم: " هل قَبِلتُم الرُّوح القُدس لما آمنتم؟ " قالوا له: " ولا سمعنا أنه يوجد روح قدس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9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Paul arriva à Éphèse en passant par le haut pays. Il y trouva quelques disciples 2 et leur demanda: "Avez-vous reçu l'Esprit Saint, quand vous êtes devenus croyants?" - "Mais, lui répondirent-ils, nous n'avons même pas entendu parler d'Esprit Saint."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Paul, having passed through the upper regions, came to Ephesus. And finding some disciples 2 he said to them, Did you receive the Holy Spirit when you believed? So they said to him, We have not so much as heard whether there is a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7922" name="Group 2"/>
          <p:cNvGraphicFramePr>
            <a:graphicFrameLocks noGrp="1"/>
          </p:cNvGraphicFramePr>
          <p:nvPr/>
        </p:nvGraphicFramePr>
        <p:xfrm>
          <a:off x="34925" y="115888"/>
          <a:ext cx="9074150" cy="65877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فبماذا اعتمدتم؟ " فقالوا: " بمعمودية يوحنَّا ". فقال بولس: " إن يوحنَّا عمَّد الشعب بمعموديَّة التَّوبة قائلاً أن يؤمنوا بالذي يأتي بعده، أي بيسوع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demanda: "Quel baptême alors avez-vous reçu?" Ils répondirent: "Le baptême de Jean. 4 Paul reprit: "Jean donnait un baptême de conversion et il demandait au peuple de croire en celui qui viendrait après lui, c'est-à-dire en Jésus.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Into what then were you baptized? So they said, Into John's baptism. 4 Then Paul said, John indeed baptized with a baptism of repentance, saying to the people that they should believe on Him who would come after him, that is, on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946" name="Group 2"/>
          <p:cNvGraphicFramePr>
            <a:graphicFrameLocks noGrp="1"/>
          </p:cNvGraphicFramePr>
          <p:nvPr/>
        </p:nvGraphicFramePr>
        <p:xfrm>
          <a:off x="34925" y="115888"/>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اعتمدوا بِاسم الربِّ يسوع. ولمَّا وضع بولس يديه عليهم حلَّ الرُّوح القدس عليهم، فطفقوا ينطقونَ بألسِنةٍ ويتنبَّأونَ.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Ils l'écoutèrent et reçurent le baptême au nom du Seigneur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Paul leur imposa les mains et l'Esprit Saint vint sur eux: ils parlaient en langues et prophétisaient.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When they heard this, they were baptized in the name of the Lord Jesus. 6 And when Paul had laid hands on them, the Holy Spirit came upon them, and they spoke with tongues and prophesied.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99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099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20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3042" name="Group 2"/>
          <p:cNvGraphicFramePr>
            <a:graphicFrameLocks noGrp="1"/>
          </p:cNvGraphicFramePr>
          <p:nvPr/>
        </p:nvGraphicFramePr>
        <p:xfrm>
          <a:off x="34925" y="44450"/>
          <a:ext cx="9074150" cy="64103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37:30-31</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فَمُ الصِّدِّيق يتلو الحِكمة. ولِسَانُه يَنطقُ بالحُكْمِ : ناموسُ اللهِ في قلبهِ. ولا تتعرقلُ خطواتُه.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37:30-31</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30 La bouche du juste répète la sagesse et sa langue énonce le droit. La loi de son.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31 Dieu est dans son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ses pas ne fléchissent pas,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37:30-31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 mouth of the righteous speaks wisdom, And his tongue talks of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law of his God is in his heart; None of his steps shall slide.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3053" name="Rectangle 13"/>
          <p:cNvSpPr>
            <a:spLocks noGrp="1" noChangeArrowheads="1"/>
          </p:cNvSpPr>
          <p:nvPr>
            <p:ph type="ctrTitle"/>
          </p:nvPr>
        </p:nvSpPr>
        <p:spPr/>
        <p:txBody>
          <a:bodyPr/>
          <a:lstStyle/>
          <a:p>
            <a:r>
              <a:rPr lang="en-US"/>
              <a:t>12pg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4066" name="Group 2"/>
          <p:cNvGraphicFramePr>
            <a:graphicFrameLocks noGrp="1"/>
          </p:cNvGraphicFramePr>
          <p:nvPr/>
        </p:nvGraphicFramePr>
        <p:xfrm>
          <a:off x="34925" y="44450"/>
          <a:ext cx="9074150" cy="6049963"/>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16:1-12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أيضاً لتلاميذه: " كان إنسانٌ غنيٌّ له وكيلٌ، فوشِيَ به إليه بأنه يُبَذِّر أمواله.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Puis Jésus dit à ses disciples: "Un homme riche avait un gérant qui fut accusé devant lui de dilapider ses biens.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16:1-12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 also said to His disciples: There was a certain rich man who had a steward, and an accusation was brought to him that this man was wasting his goods.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04077" name="Rectangle 13"/>
          <p:cNvSpPr>
            <a:spLocks noGrp="1" noChangeArrowheads="1"/>
          </p:cNvSpPr>
          <p:nvPr>
            <p:ph type="ctrTitle"/>
          </p:nvPr>
        </p:nvSpPr>
        <p:spPr/>
        <p:txBody>
          <a:bodyPr/>
          <a:lstStyle/>
          <a:p>
            <a:r>
              <a:rPr lang="en-US"/>
              <a:t>12g</a:t>
            </a:r>
          </a:p>
        </p:txBody>
      </p:sp>
    </p:spTree>
  </p:cSld>
  <p:clrMapOvr>
    <a:masterClrMapping/>
  </p:clrMapOvr>
</p:sld>
</file>

<file path=ppt/slides/slide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5090" name="Group 2"/>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 وقال له: ما هذا الذي أسمعه عنكَ؟ أعطني حساب الوكالة لأنَّك لا تكون وكيلاً بعد. فقال الوكيل في نفسه: ماذا أفعل؟ سيِّدي يأخذ منِّي الوكالة. ولستُ أستطيع أن أنقب وأستحي أن أسأل صدقة.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 fit appeler et lui dit: "Qu'est-ce que j'entends dire de toi? Rends les comptes de ta gestion, car désormais tu ne pourras plus gérer mes affaires." 3 Le gérant se dit alors en lui-même: "Que vais-je faire, puisque mon maître me retire la gérance? Bêcher? Je n'en ai pas la force. Mendier? J'en ai honte.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So he called him and said to him, `What is this I hear about you? Give an account of your stewardship, for you can no longer be steward.' 3 Then the steward said within himself, `What shall I do? For my master is taking the stewardship away from me. I cannot dig; I am ashamed to beg.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6114" name="Group 2"/>
          <p:cNvGraphicFramePr>
            <a:graphicFrameLocks noGrp="1"/>
          </p:cNvGraphicFramePr>
          <p:nvPr/>
        </p:nvGraphicFramePr>
        <p:xfrm>
          <a:off x="34925" y="44450"/>
          <a:ext cx="9074150" cy="5689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علِمتُ ماذا أصنع، حتَّى إذا عُزلتُ عن الوكالة يقبلوني في بيوتهم. فدعا كل واحدٍ من مديوني سيِّده، وقال للأوَّل: كـم عـليـك لسـيِّدي؟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Je sais ce que je vais faire pour qu'une fois écarté de la gérance, il y ait des gens qui m'accueillent chez eux.5 Il fit venir alors un par un les débiteurs de son maître et il dit au premier: "Combien dois-tu à mon maître?"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resolved what to do, that when I am put out of the stewardship, they may receive me into their houses.' 5 So he called every one of his master's debtors to him, and said to the first, `How much do you owe my master?'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7138" name="Group 2"/>
          <p:cNvGraphicFramePr>
            <a:graphicFrameLocks noGrp="1"/>
          </p:cNvGraphicFramePr>
          <p:nvPr/>
        </p:nvGraphicFramePr>
        <p:xfrm>
          <a:off x="34925" y="44450"/>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أمَّـا هو فقال: مئة قفيز ( بثِّ ) زيتٍ. فقال: خُذ صكَّك واجلس عاجلاً واكتُب خمسين. ثم قال لآخر: وأنت كم عليك؟ فقال مئَة كرِّ قمح. فقال له: خُذ صكَّك واكتُب ثمانين.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Celui-ci répondit: "Cent jarres d'huile." Le gérant lui dit: "Voici ton reçu, vite, assieds-toi et écris cinquante.7 Il dit ensuite à un autre: "Et toi, combien dois-tu?" Celui-ci répondit: "Cent sacs de blé." Le gérant lui dit: "Voici ton reçu et écris quatre-vingts."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he said, `A hundred measures of oil.' So he said to him, `Take your bill, and sit down quickly and write fifty.' 7 Then he said to another, `And how much do you owe?' So he said, `A hundred measures of wheat.' And he said to him, `Take your bill, and write eighty.'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162" name="Group 2"/>
          <p:cNvGraphicFramePr>
            <a:graphicFrameLocks noGrp="1"/>
          </p:cNvGraphicFramePr>
          <p:nvPr/>
        </p:nvGraphicFramePr>
        <p:xfrm>
          <a:off x="107950" y="44450"/>
          <a:ext cx="9001125" cy="629824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فمدح السيِّد وكيل الظُّلم إذ بحكمةٍ صنع، لأنَّ أبناء هـذا الدَّهر أحكم من أبناء النُّور في جيلهم. وأنا أقول لكم: اصنعوا لكم أصدقاء بمال الظُّلم،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le maître fit l'éloge du gérant trompeur, parce qu'il avait agi avec habileté. En effet, ceux qui appartiennent à ce monde sont plus habiles vis-à-vis de leurs semblables que ceux qui appartiennent à la lumière. 9 Eh bien, moi, je vous dis: faites-vous des amis avec l'argent trompeur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the master commended the unjust steward because he had dealt shrewdly. For the sons of this world are more shrewd in their generation than the sons of light. 9 And I say to you, make friends for yourselves by unrighteous mammon,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9186" name="Group 2"/>
          <p:cNvGraphicFramePr>
            <a:graphicFrameLocks noGrp="1"/>
          </p:cNvGraphicFramePr>
          <p:nvPr/>
        </p:nvGraphicFramePr>
        <p:xfrm>
          <a:off x="34925" y="44450"/>
          <a:ext cx="9074150" cy="5727065"/>
        </p:xfrm>
        <a:graphic>
          <a:graphicData uri="http://schemas.openxmlformats.org/drawingml/2006/table">
            <a:tbl>
              <a:tblPr rtl="1"/>
              <a:tblGrid>
                <a:gridCol w="5400675">
                  <a:extLst>
                    <a:ext uri="{9D8B030D-6E8A-4147-A177-3AD203B41FA5}">
                      <a16:colId xmlns:a16="http://schemas.microsoft.com/office/drawing/2014/main" val="20000"/>
                    </a:ext>
                  </a:extLst>
                </a:gridCol>
                <a:gridCol w="36734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إذا فَنِيتُم يقبلونكم في المظالِّ الأبديَّة. الأمين في القليل يكون أميناً أيضاً في الكثير. والظَّالم في القليل ظالمٌ أيضاً في الكثير.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qu'une fois celui-ci disparu, ces amis vous accueillent dans leurs demeures éternelles. 10 Celui qui est digne de confiance pour une toute petite affaire est digne de confiance aussi pour une grande; et celui qui est trompeur pour une toute petite affaire est trompeur aussi pour une grande.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when you fail, they may receive you into an everlasting home. 10 He who is faithful in what is least is faithful also in much; and he who is unjust in what is least is unjust also in much.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0210" name="Group 2"/>
          <p:cNvGraphicFramePr>
            <a:graphicFrameLocks noGrp="1"/>
          </p:cNvGraphicFramePr>
          <p:nvPr/>
        </p:nvGraphicFramePr>
        <p:xfrm>
          <a:off x="34925" y="44450"/>
          <a:ext cx="9074150" cy="602284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لم تكونوا أُمناء في مال الظُّلم، فمَن يأتمنكُم في الحقِّ؟ وإنْ لم تكونوا أُمناء في ما هو للغير، فمَن يُعطيكُم ما هو 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donc vous n'avez pas été dignes de confiance pour l'argent trompeur, qui vous confiera le bien véritable? 12 Et si vous n'avez pas été dignes de confiance pour ce qui vous est étranger, qui vous donnera ce qui est à vous?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you have not been faithful in the unrighteous mammon, who will commit to your trust the true riches? 12 And if you have not been faithful in what is another man's, who will give you what is your own?.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34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58221" name="Group 13"/>
          <p:cNvGraphicFramePr>
            <a:graphicFrameLocks noGrp="1"/>
          </p:cNvGraphicFramePr>
          <p:nvPr/>
        </p:nvGraphicFramePr>
        <p:xfrm>
          <a:off x="539750" y="404813"/>
          <a:ext cx="8208963" cy="6431280"/>
        </p:xfrm>
        <a:graphic>
          <a:graphicData uri="http://schemas.openxmlformats.org/drawingml/2006/table">
            <a:tbl>
              <a:tblPr rtl="1"/>
              <a:tblGrid>
                <a:gridCol w="8208963">
                  <a:extLst>
                    <a:ext uri="{9D8B030D-6E8A-4147-A177-3AD203B41FA5}">
                      <a16:colId xmlns:a16="http://schemas.microsoft.com/office/drawing/2014/main" val="20000"/>
                    </a:ext>
                  </a:extLst>
                </a:gridCol>
              </a:tblGrid>
              <a:tr h="26638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(26</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Tout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الثالث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السادس والعشرون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Treizième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Vingt-sixième</a:t>
                      </a:r>
                      <a:r>
                        <a:rPr kumimoji="0" lang="en-US" sz="4000" b="0" i="0" u="none" strike="noStrike" cap="none" normalizeH="0" baseline="0">
                          <a:ln>
                            <a:noFill/>
                          </a:ln>
                          <a:solidFill>
                            <a:srgbClr val="FF9900"/>
                          </a:solidFill>
                          <a:effectLst/>
                          <a:latin typeface="Arial" charset="0"/>
                          <a:cs typeface="Arial" charset="0"/>
                        </a:rPr>
                        <a:t> of Tout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92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75923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6530" name="Group 2"/>
          <p:cNvGraphicFramePr>
            <a:graphicFrameLocks noGrp="1"/>
          </p:cNvGraphicFramePr>
          <p:nvPr/>
        </p:nvGraphicFramePr>
        <p:xfrm>
          <a:off x="34925" y="44450"/>
          <a:ext cx="9074150" cy="59798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9:11, 14</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رتِّلوا للربِّ السَّاكن في صهيون، وأخبروا في الأُمَم بكلِّ أعمالهِ. لكي ما أُخبرَ بجميع تسابيحكَ في أبوابِ ابنةِ صهيون.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Psaume </a:t>
                      </a:r>
                      <a:r>
                        <a:rPr kumimoji="0" lang="en-US" sz="3200" b="0" i="0" u="sng" strike="noStrike" cap="none" normalizeH="0" baseline="0">
                          <a:ln>
                            <a:noFill/>
                          </a:ln>
                          <a:solidFill>
                            <a:srgbClr val="FF9933"/>
                          </a:solidFill>
                          <a:effectLst/>
                          <a:latin typeface="Arial" charset="0"/>
                          <a:cs typeface="Arial" charset="0"/>
                        </a:rPr>
                        <a:t>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t>
                      </a:r>
                      <a:r>
                        <a:rPr kumimoji="0" lang="fr-FR" sz="2800" b="0" i="0" u="none" strike="noStrike" cap="none" normalizeH="0" baseline="0">
                          <a:ln>
                            <a:noFill/>
                          </a:ln>
                          <a:solidFill>
                            <a:schemeClr val="bg1"/>
                          </a:solidFill>
                          <a:effectLst/>
                          <a:latin typeface="Arial" charset="0"/>
                          <a:cs typeface="Arial" charset="0"/>
                        </a:rPr>
                        <a:t>Chantons pour le Seigneur qui siège à Sion, proclamez parmi les peuples ses exploits;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Pour que je redise toutes tes louanges,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Arial" charset="0"/>
                        </a:rPr>
                        <a:t>Psalms 9:11,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Sing praises to the Lord, who dwells in Zion! Declare His deeds among the people.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14 That I may tell of all Your praise In the gates of the daughter of Zion.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6541" name="Rectangle 13"/>
          <p:cNvSpPr>
            <a:spLocks noGrp="1" noChangeArrowheads="1"/>
          </p:cNvSpPr>
          <p:nvPr>
            <p:ph type="ctrTitle"/>
          </p:nvPr>
        </p:nvSpPr>
        <p:spPr/>
        <p:txBody>
          <a:bodyPr/>
          <a:lstStyle/>
          <a:p>
            <a:r>
              <a:rPr lang="en-US"/>
              <a:t>13pv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7554" name="Group 2"/>
          <p:cNvGraphicFramePr>
            <a:graphicFrameLocks noGrp="1"/>
          </p:cNvGraphicFramePr>
          <p:nvPr/>
        </p:nvGraphicFramePr>
        <p:xfrm>
          <a:off x="-36513" y="-26988"/>
          <a:ext cx="9145588"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248151">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14 : 3 - 9 </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في بيتِ عنيا في بيتِ سمعانَ الأبرصِ مُتَّكئاً جاءت امرأةٌ معها قارورةُ طيبِ ناردينٍ خالصٍ كثير الثَّمنِ فكسرتِ القارورةَ وسكبتُها على رأسهِ.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Marc 14 : 3 - 9</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Jésus était à Béthanie dans la maison de Simon le lépreux et, pendant qu'il était à table, une femme vint, avec un flacon d'albâtre contenant un parfum de nard, pur et très coûteux. Elle brisa le flacon d'albâtre et lui versa le parfum sur la tête.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Mark 14:3-9</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being in Bethany at the house of Simon the leper, as He sat at the table, a woman came having an alabaster flask of very costly oil of spikenard. Then she broke the flask and poured it on His head.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67565" name="Rectangle 13"/>
          <p:cNvSpPr>
            <a:spLocks noGrp="1" noChangeArrowheads="1"/>
          </p:cNvSpPr>
          <p:nvPr>
            <p:ph type="ctrTitle"/>
          </p:nvPr>
        </p:nvSpPr>
        <p:spPr/>
        <p:txBody>
          <a:bodyPr/>
          <a:lstStyle/>
          <a:p>
            <a:r>
              <a:rPr lang="en-US"/>
              <a:t>13v</a:t>
            </a:r>
          </a:p>
        </p:txBody>
      </p:sp>
    </p:spTree>
  </p:cSld>
  <p:clrMapOvr>
    <a:masterClrMapping/>
  </p:clrMapOvr>
</p:sld>
</file>

<file path=ppt/slides/slide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8578" name="Group 2"/>
          <p:cNvGraphicFramePr>
            <a:graphicFrameLocks noGrp="1"/>
          </p:cNvGraphicFramePr>
          <p:nvPr/>
        </p:nvGraphicFramePr>
        <p:xfrm>
          <a:off x="107950" y="115888"/>
          <a:ext cx="9001125"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قومٌ مُتذمرينَ في أنفُسهم قائلين: " لماذا كان إتلاف هذا الطِّيب؟ فإنَّهُ قد كان يُمكنُ أن يُباعَ هذا بأكثر مِن ثلاث مئة دينارٍ وتُعطى للمساكين ". وكانوا يؤنِّبونَها.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Quelques-uns se disaient entre eux avec indignation: A quoi bon perdre ainsi  ce parfum?5  On aurait bien pu vendre ce parfum-là plus de trois cents pièces d'argent et les donner aux pauvres! Et ils s'irritaient contre elle.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there were some who were indignant among themselves, and said, Why was this fragrant oil wasted? 5 For it might have been sold for more than three hundred denarii and given to the poor. And they criticized her sharply.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602" name="Group 2"/>
          <p:cNvGraphicFramePr>
            <a:graphicFrameLocks noGrp="1"/>
          </p:cNvGraphicFramePr>
          <p:nvPr/>
        </p:nvGraphicFramePr>
        <p:xfrm>
          <a:off x="107950" y="115888"/>
          <a:ext cx="9001125" cy="594296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يسوعُ فقال لهم: " اترُكوها! لماذا تزعجونها؟ قد عَمِلَت بي عملاً حسـناً. لأنَّ الفقـراءَ معكُم في كلِّ حيـنٍ وإذا  أردتم تقدرون أن تصنعوا معهم خيراً كلَّ حينٍ. وأمَّا أنا فلستُ معكُم في كلِّ حينٍ.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Jésus dit: "Laissez-la, pourquoi la tracasser? C'est une bonne oeuvre qu'elle vient d'accomplir à mon égard.7 Des pauvres, en effet, vous en avez toujours avec vous, et quand vous voulez, vous pouvez leur faire du bien. Mais moi, vous ne m'avez pas pour toujours.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Jesus said, Let her alone. Why do you trouble her? She has done a good work for Me. 7 For you have the poor with you always, and whenever you wish you may do them good; but Me you do not have always.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0626" name="Group 2"/>
          <p:cNvGraphicFramePr>
            <a:graphicFrameLocks noGrp="1"/>
          </p:cNvGraphicFramePr>
          <p:nvPr/>
        </p:nvGraphicFramePr>
        <p:xfrm>
          <a:off x="107950" y="115888"/>
          <a:ext cx="9001125" cy="6356352"/>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 كان لها قد فعلتُه لأنَّها سبقَت فدهنت بالطِّيب جسدي لدفني. الحقَّ أقولُ لكُم: إنَّه حيث يُبَشَّرُ بهذا الإنجيل في كلِّ العالم، يُخبَر أيضاً بما صنعتهُ هذه تذكاراً لها.</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8 Ce qu'elle pouvait faire, elle l'a fait: d'avance elle a parfumé mon corps pour l'ensevelissement. 9 En vérité, je vous le déclare, partout où sera proclamé l'Évangile dans le monde entier, on racontera aussi, en souvenir d'elle, ce qu'elle a fait."</a:t>
                      </a: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She has done what she could. She has come beforehand to anoint My body for burial. 9 Assuredly, I say to you, wherever this gospel is preached in the whole world, what this woman has done will also be told as a memorial to her.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6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97165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2674" name="Group 2"/>
          <p:cNvGraphicFramePr>
            <a:graphicFrameLocks noGrp="1"/>
          </p:cNvGraphicFramePr>
          <p:nvPr/>
        </p:nvGraphicFramePr>
        <p:xfrm>
          <a:off x="34925" y="44450"/>
          <a:ext cx="9074150" cy="612616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( 102 : 19 – 20 , 21 )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الربُّ نظرَ مِن السماءِ على الأرضِ، ليسَمعَ تَنهُدَ المغلولين. ليُخبِروا في  صهيونَ بِاسم الربِّ، وتسبحتهِ في أورشليم.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102:19-20, 21</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Le Seigneur, depuis les cieux, a regardé la terre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20 pour écouter le gémissement des </a:t>
                      </a:r>
                      <a:r>
                        <a:rPr kumimoji="0" lang="fr-FR" sz="2600" b="0" i="0" u="none" strike="noStrike" cap="none" normalizeH="0" baseline="0" dirty="0">
                          <a:ln>
                            <a:noFill/>
                          </a:ln>
                          <a:solidFill>
                            <a:schemeClr val="bg1"/>
                          </a:solidFill>
                          <a:effectLst/>
                          <a:latin typeface="Arial" charset="0"/>
                          <a:cs typeface="Arial" charset="0"/>
                        </a:rPr>
                        <a:t>prisonniers.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On publiera le nom du Seigneur dans Sion, et sa louange dans Jérusalem,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Psalms102:19-20, 21</a:t>
                      </a:r>
                      <a:endParaRPr kumimoji="0" lang="en-US"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From heaven the Lord viewed the earth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To hear the groaning of the prisoner.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To declare the name of the Lord in Zion, And His praise in Jerusalem,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2685" name="Rectangle 13"/>
          <p:cNvSpPr>
            <a:spLocks noGrp="1" noChangeArrowheads="1"/>
          </p:cNvSpPr>
          <p:nvPr>
            <p:ph type="ctrTitle"/>
          </p:nvPr>
        </p:nvSpPr>
        <p:spPr/>
        <p:txBody>
          <a:bodyPr/>
          <a:lstStyle/>
          <a:p>
            <a:r>
              <a:rPr lang="en-US" sz="1000"/>
              <a:t>13pm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3698" name="Group 2"/>
          <p:cNvGraphicFramePr>
            <a:graphicFrameLocks noGrp="1"/>
          </p:cNvGraphicFramePr>
          <p:nvPr/>
        </p:nvGraphicFramePr>
        <p:xfrm>
          <a:off x="34925" y="44450"/>
          <a:ext cx="9074150" cy="649351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( 12 : 41 – 44 )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جلسَ يسوعُ قدَّام خزانةِ الهيكل وكان ينظر كيف يُلقي الجميعُ نُحاساً في الخزانةِ وكان أغنياءُ كثيرونَ يُلقونَ كثيراً. فجاءت أرملةٌ مسكينة فألقت فلسينِ، قيمتُهُما رُبعٌ.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Marc 12 : 41 - 44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Assis en face du tronc, Jésus regardait comment la foule mettait de l'argent dans le tronc. De nombreux riches mettaient beaucoup.42 Vint une veuve pauvre qui mit deux petites pièces, quelques centimes.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12:41-44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Now Jesus sat opposite the treasury and saw how the people put money into the treasury. And many who were rich put in much. 42 Then one poor widow came and threw in two mites, which make a quadrans.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3709" name="Rectangle 13"/>
          <p:cNvSpPr>
            <a:spLocks noGrp="1" noChangeArrowheads="1"/>
          </p:cNvSpPr>
          <p:nvPr>
            <p:ph type="ctrTitle"/>
          </p:nvPr>
        </p:nvSpPr>
        <p:spPr/>
        <p:txBody>
          <a:bodyPr/>
          <a:lstStyle/>
          <a:p>
            <a:r>
              <a:rPr lang="en-US"/>
              <a:t>13m</a:t>
            </a:r>
          </a:p>
        </p:txBody>
      </p:sp>
    </p:spTree>
  </p:cSld>
  <p:clrMapOvr>
    <a:masterClrMapping/>
  </p:clrMapOvr>
</p:sld>
</file>

<file path=ppt/slides/slide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4722" name="Group 2"/>
          <p:cNvGraphicFramePr>
            <a:graphicFrameLocks noGrp="1"/>
          </p:cNvGraphicFramePr>
          <p:nvPr/>
        </p:nvGraphicFramePr>
        <p:xfrm>
          <a:off x="34925" y="115888"/>
          <a:ext cx="9074150" cy="576262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 تلاميذهُ وقال لهُم: " الحقَّ أقولُ لكُم: إنَّ هذه الأرملةَ الفقيرةَ قد ألقت أكثر من جميع الذينَ ألقوا في الخزانةِ،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Appelant ses disciples, Jésus leur dit: "En vérité, je vous le déclare, cette veuve pauvre a mis plus que tous ceux qui mettent dans le tronc.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So He called His disciples to Himself and said to them, Assuredly, I say to you that this poor widow has put in more than all those who have given to the treasury;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5746" name="Group 2"/>
          <p:cNvGraphicFramePr>
            <a:graphicFrameLocks noGrp="1"/>
          </p:cNvGraphicFramePr>
          <p:nvPr/>
        </p:nvGraphicFramePr>
        <p:xfrm>
          <a:off x="34925" y="115888"/>
          <a:ext cx="8929688" cy="6194426"/>
        </p:xfrm>
        <a:graphic>
          <a:graphicData uri="http://schemas.openxmlformats.org/drawingml/2006/table">
            <a:tbl>
              <a:tblPr rtl="1"/>
              <a:tblGrid>
                <a:gridCol w="50403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الجميعَ من فضلتُهُم ألقوا. وأمَّا هذه فمن إعوازها ألقت كلَّ ما عِندها، وكل معيشتها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Car tous ont mis en prenant sur leur superflu; mais elle, elle a pris sur sa misère pour mettre tout ce qu'elle possédait, tout ce qu'elle avait pour vivre.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for they all put in out of their abundance, but she out of her poverty put in all that she had, her whole livelihood.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500702"/>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67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9767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9767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97677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8818" name="Group 2"/>
          <p:cNvGraphicFramePr>
            <a:graphicFrameLocks noGrp="1"/>
          </p:cNvGraphicFramePr>
          <p:nvPr/>
        </p:nvGraphicFramePr>
        <p:xfrm>
          <a:off x="34925" y="44450"/>
          <a:ext cx="9074150" cy="631780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رومية </a:t>
                      </a:r>
                      <a:r>
                        <a:rPr kumimoji="0" lang="ar-EG" sz="3200" b="0" i="0" u="sng" strike="noStrike" cap="none" normalizeH="0" baseline="0">
                          <a:ln>
                            <a:noFill/>
                          </a:ln>
                          <a:solidFill>
                            <a:srgbClr val="FF9900"/>
                          </a:solidFill>
                          <a:effectLst/>
                          <a:latin typeface="Arial" charset="0"/>
                          <a:cs typeface="Arial" charset="0"/>
                        </a:rPr>
                        <a:t>(1:1</a:t>
                      </a:r>
                      <a:r>
                        <a:rPr kumimoji="0" lang="ar-SA" sz="3200" b="0" i="0" u="sng" strike="noStrike" cap="none" normalizeH="0" baseline="0">
                          <a:ln>
                            <a:noFill/>
                          </a:ln>
                          <a:solidFill>
                            <a:srgbClr val="FF9900"/>
                          </a:solidFill>
                          <a:effectLst/>
                          <a:latin typeface="Arial" charset="0"/>
                          <a:cs typeface="Arial" charset="0"/>
                        </a:rPr>
                        <a:t>-17)</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عبدٌ ليسوعَ المسيح، المدعُوُّ رسولاً، المُفرَزُ لإنجيلِ اللـهِ، الذي سبق فوعد به من قبل أنبيائه في الكُتُبِ المُقدَّسةِ، عن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Paul, serviteur de Jésus Christ, appelé à être apôtre, mis à part pour annoncer l'Évangile de Dieu. 2 Cet Évangile, qu'il avait déjà promis par ses prophètes dans les Écritures saintes,3 concerne son Fils,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Paul, a bondservant of Jesus Christ, called to be an apostle, separated to the gospel of God 2 which He promised before through His prophets in the Holy Scriptures, 3 concerning His Son Jesus Christ our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78829" name="Rectangle 13"/>
          <p:cNvSpPr>
            <a:spLocks noGrp="1" noChangeArrowheads="1"/>
          </p:cNvSpPr>
          <p:nvPr>
            <p:ph type="ctrTitle"/>
          </p:nvPr>
        </p:nvSpPr>
        <p:spPr/>
        <p:txBody>
          <a:bodyPr/>
          <a:lstStyle/>
          <a:p>
            <a:r>
              <a:rPr lang="en-US"/>
              <a:t>13p</a:t>
            </a:r>
          </a:p>
        </p:txBody>
      </p:sp>
    </p:spTree>
  </p:cSld>
  <p:clrMapOvr>
    <a:masterClrMapping/>
  </p:clrMapOvr>
</p:sld>
</file>

<file path=ppt/slides/slide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79842" name="Group 2"/>
          <p:cNvGraphicFramePr>
            <a:graphicFrameLocks noGrp="1"/>
          </p:cNvGraphicFramePr>
          <p:nvPr/>
        </p:nvGraphicFramePr>
        <p:xfrm>
          <a:off x="34925" y="115888"/>
          <a:ext cx="9074150" cy="685622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صار مِن نسلِ داود بحسب الجسد، ابنَ اللـهِ المرسوم بقوَّةٍ بحسبِ روح القداسةِ، بقيامةِ الأمواتِ: يسوعَ المسيح ربِّنا. الذي به نُلنا النعمة والرسالة لإطاعة الإيمان في جميع الأمم على اسمه،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issu selon la chair de la lignée de David, établi,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selon l'Esprit Saint, Fils de Dieu avec puissance par sa Résurrection d'entre les morts, Jésus Christ notre Seigneur.5 Par lui nous avons reçu la grâce d'être apôtre pour conduire à l'obéissance de la foi, à la gloire de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was born of the seed of David according to the flesh, 4 and declared to be the Son of God with power according to the Spirit of holiness, by the resurrection from the dead. 5 Through Him we have received grace and apostleship for obedience to the faith among all nations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0866" name="Group 2"/>
          <p:cNvGraphicFramePr>
            <a:graphicFrameLocks noGrp="1"/>
          </p:cNvGraphicFramePr>
          <p:nvPr/>
        </p:nvGraphicFramePr>
        <p:xfrm>
          <a:off x="34925" y="115888"/>
          <a:ext cx="9074150" cy="5907088"/>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بينهم أنتم أيضاً مدعُوُّو يسوعَ المسيح. إلى جميع الساكنين برومية، أحبَّاءَ اللـهِ، المدعوِّيين الأطهار: النعمة والسلام من اللـه أبينا وربِّنا يسوعَ المسيح.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les peuples païens, dont vous êtes, vous aussi que Jésus Christ a appelés.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tous les bien-aimés de Dieu qui sont à Rome, aux saints par l'appel de Dieu, à vous, grâce et paix de la part de Dieu notre Père et du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among whom you also are the called of Jesus Christ; 7 To all who are in Rome, beloved of God, called to be saints: Grace to you and peace from God our Father and the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1890" name="Group 2"/>
          <p:cNvGraphicFramePr>
            <a:graphicFrameLocks noGrp="1"/>
          </p:cNvGraphicFramePr>
          <p:nvPr/>
        </p:nvGraphicFramePr>
        <p:xfrm>
          <a:off x="34925" y="115888"/>
          <a:ext cx="9001125" cy="5907088"/>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فأوَّلاً، أشكُرُ إلهي يسوع المسيح مِن جهة جميعكُم، لأنَّ إيمانكُم يُنادى به في كلِّ العالم. لأنَّ شاهدي هو اللـه الذي أعبده بروحي، في إنجيل ابنه،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Tout d'abord, je rends grâce à mon Dieu par Jésus Christ pour vous tous: dans le monde entier on proclame que vous croyez. 9 Car Dieu m'en est témoin, lui à qui je rends un culte en mon esprit en annonçant l'Évangile de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First, I thank my God through Jesus Christ for you all, that your faith is spoken of throughout the whole world. 9 For God is my witness, whom I serve with my spirit in the gospel of His 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2914" name="Group 2"/>
          <p:cNvGraphicFramePr>
            <a:graphicFrameLocks noGrp="1"/>
          </p:cNvGraphicFramePr>
          <p:nvPr/>
        </p:nvGraphicFramePr>
        <p:xfrm>
          <a:off x="34925" y="115888"/>
          <a:ext cx="9074150" cy="644487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بلا انقطاع أَذكُركُم، مُتَضَرِّعاً كل حين في صلواتي لعل يُسهِّل طريقي بمشيئة اللـه أن آتي إليكُم.لأنِّي مُشتاقٌ أن أراكُم، لكي أعطيكم نعمة روحيَّة لثباتكم،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fais sans relâche mention de vous, demandant continuellement dans mes prières d'avoir enfin, 10 par sa volonté, l'occasion de me rendre chez vous.11 J'ai en effet un très vif désir de vous voir, afin de vous communiquer quelque don spirituel pour que vous en soyez affermis,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without ceasing I make mention of you always in my prayers, 10 making request if, by some means, now at last I may find a way in the will of God to come to you. 11 For I long to see you, that I may impart to you some spiritual gift, so that you may be established--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3938" name="Group 2"/>
          <p:cNvGraphicFramePr>
            <a:graphicFrameLocks noGrp="1"/>
          </p:cNvGraphicFramePr>
          <p:nvPr/>
        </p:nvGraphicFramePr>
        <p:xfrm>
          <a:off x="34925" y="115888"/>
          <a:ext cx="9074150" cy="6551424"/>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111125" marR="0" lvl="0" indent="-111125"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أعني أن نشترك في تقوية قلوبكم بالإيمان الكائن فينا مع بعضنا بعض إيمانكم وإيماني. ثمَّ لستُ أُريدُ أن تجهلوا أيُّها الإخوةُ أنَّني ها مراراً كثيرةً أستعد أن آتي إليكم، ومُنِعتُ إلى الآن، لكي أنال منكُم أنتم أيضاً ثمرة كما في سائر الأُمم.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ou plutôt pour être réconforté avec vous et chez vous par la foi qui nous est commune à vous et à moi. 13 Je ne veux pas vous laisser ignorer, frères, que j'ai souvent projeté de me rendre chez vous -, jusqu'ici j'en ai été empêché -, afin de recueillir quelque fruit chez vous, comme chez les autres peuples païens.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that is, that I may be encouraged together with you by the mutual faith both of you and me.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I do not want you to be unaware, brethren, that I often planned to come to you (but was hindered until now), that I might have some fruit among you also, just as among the other Gentiles.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4962"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إنِّي مديونٌ لليونانيِّينَ والبرابرة والحكماء والجهلاء. فهكذا هو اجتهادي الموجود لدي أن أبشركم أنتم أيها الساكنون في رومية.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me dois aux Grecs comme aux barbares, aux gens cultivés comme aux ignorants;15 de là, mon désir de vous annoncer l'Évangile, à vous aussi qui êtes à Rome.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a debtor both to Greeks and to barbarians, both to wise and to unwise.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as much as is in me, I am ready to preach the gospel to you who are in Rome also.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85986" name="Group 2"/>
          <p:cNvGraphicFramePr>
            <a:graphicFrameLocks noGrp="1"/>
          </p:cNvGraphicFramePr>
          <p:nvPr/>
        </p:nvGraphicFramePr>
        <p:xfrm>
          <a:off x="34925" y="115888"/>
          <a:ext cx="9074150" cy="610349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لا أستحي بالإنجيل، لأنَّه قوَّةُ اللـهِ للخلاص لكلِّ مَنْ يؤمنُ: لليهوديِّ أوَّلاً ثمَّ لليونانيِّ. لأنَّ فيهِ برُّ اللـهِ يظهر بإيمانٍ، لإيمانٍ، كما هو مكتوبٌ " أمَّا البارُّ فبالإيمانِ يحيا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Car je n'ai pas honte de l'Évangile: il est puissance de Dieu pour le salut de quiconque croit, du Juif d'abord, puis du Grec. 17 C'est en lui en effet que la justice de Dieu est révélée, par la foi et pour la foi, selon qu'il est écrit: Celui qui est juste par la foi vivra.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I am not ashamed of the gospel of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it is the power of God to salvation for everyone who believes, for the Jew first and also for the Greek. 17 For in it the righteousness of God is revealed from faith to faith; as it is written, The just shall live by faith.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701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8803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9880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98803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0082" name="Group 2"/>
          <p:cNvGraphicFramePr>
            <a:graphicFrameLocks noGrp="1"/>
          </p:cNvGraphicFramePr>
          <p:nvPr/>
        </p:nvGraphicFramePr>
        <p:xfrm>
          <a:off x="34925" y="44450"/>
          <a:ext cx="9074150" cy="673430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a:t>
                      </a:r>
                      <a:r>
                        <a:rPr kumimoji="0" lang="ar-SA" sz="3200" b="0" i="0" u="sng" strike="noStrike" cap="none" normalizeH="0" baseline="0">
                          <a:ln>
                            <a:noFill/>
                          </a:ln>
                          <a:solidFill>
                            <a:srgbClr val="FF9900"/>
                          </a:solidFill>
                          <a:effectLst/>
                          <a:latin typeface="Arial" charset="0"/>
                          <a:cs typeface="Arial" charset="0"/>
                        </a:rPr>
                        <a:t> يعقوب الرسول</a:t>
                      </a:r>
                      <a:r>
                        <a:rPr kumimoji="0" lang="en-US"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 ( 1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18 )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وربنا يسوعَ المسيح، يُهدي السَّلامَ إلى الاثني عشرَ سبطاً الذينَ في الشَّـتَاتِ. كونوا في فرح يا إخوتي إذا وقعتُم في تَجاربَ مُتَنوِّعةٍ، عَالمينَ أنَّ تجرُبة إيمانكُمْ تُنشئ صبراً.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1 - 18</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1Jacques, serviteur de Dieu et du Seigneur Jésus Christ, aux douze tribus vivant dans la dispersion, salut. Prenez de très bon coeur, 2 mes frères, toutes les épreuves par lesquelles vous passez,3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1:1-18</a:t>
                      </a:r>
                      <a:endParaRPr kumimoji="0" lang="en-US" sz="2800" b="0"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990093" name="Rectangle 13"/>
          <p:cNvSpPr>
            <a:spLocks noGrp="1" noChangeArrowheads="1"/>
          </p:cNvSpPr>
          <p:nvPr>
            <p:ph type="ctrTitle"/>
          </p:nvPr>
        </p:nvSpPr>
        <p:spPr/>
        <p:txBody>
          <a:bodyPr/>
          <a:lstStyle/>
          <a:p>
            <a:r>
              <a:rPr lang="en-US"/>
              <a:t>13c</a:t>
            </a:r>
          </a:p>
        </p:txBody>
      </p:sp>
    </p:spTree>
  </p:cSld>
  <p:clrMapOvr>
    <a:masterClrMapping/>
  </p:clrMapOvr>
</p:sld>
</file>

<file path=ppt/slides/slide7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1106" name="Group 2"/>
          <p:cNvGraphicFramePr>
            <a:graphicFrameLocks noGrp="1"/>
          </p:cNvGraphicFramePr>
          <p:nvPr/>
        </p:nvGraphicFramePr>
        <p:xfrm>
          <a:off x="34925" y="44450"/>
          <a:ext cx="9074150" cy="60165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الصَّبرُ فليكُن فيهِ عملٌ تامٌّ، لكي تكونوا كاملينَ وأصحاءِ غير نَاقصينَ في شيءٍ. وإن كانَ أحدُكُم تُعوزُهُ حكمةٌ، فليطلُبْ مِنَ اللـهِ الذي يُعطي الجميعَ بسخاءٍ ولا يُعيِّرُ، فسيُعْطى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2130"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وليسأل بإيمانٍ غير مُرتابٍ. لأنَّ المُرتابَ يُشبهُ أمواج البحر التي يخبطُها الرِّيحُ ويردها. فلا يَظُنَّ ذلك الإنسانُ أنَّهُ يَنَالُ شيئاً مِنْ عند الرَّبِّ. لأنَّ الرجُل ذو الرأيين هو مُتَقَلقِل في جَمِيع طُرُقِهِ.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 donnera quoi que 8 ce soit à un homme partagé, fluctuant dans toutes ses démarches.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8 he is a double-minded man, unstable in all his ways.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3154"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وليَفتَخِر الأخُ المُتواضع بارتفاعِهِ، وأمَّا الغَنيُّ فباتِّضاعِهِ، لأنَّهُ كزهر العُشبِ يَزولُ.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Que le frère de condition modeste tire fierté de son élévation,10 et le riche, de son déclassement, parce qu'il passera comme la fleur des prés.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the lowly brother glory in his exaltation, 10 but the rich in his humiliation, because as a flower of the field he will pass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4178"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الشَّمسَ أشرَقت مع الحَرِّ فيَبَّسَتِ العُشبَ، وأنتثر زهرُهُ وفَسد جَمالُ مَنظَرهِ. هكذا يَذبُلُ الغَنيُّ أيضـاً في كلِّ طُرُقِهِ.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5202" name="Group 2"/>
          <p:cNvGraphicFramePr>
            <a:graphicFrameLocks noGrp="1"/>
          </p:cNvGraphicFramePr>
          <p:nvPr/>
        </p:nvGraphicFramePr>
        <p:xfrm>
          <a:off x="34925" y="44450"/>
          <a:ext cx="9074150" cy="6904992"/>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طُوبي للرَّجُل الذي يَصبر في التَّجربَة، لأنَّه إذا صار مُختاراً ينال إكليل الحياة الذي وعَدَ بِهِ الرَّبُّ للذِينَ يُحبُّونَهُ. فلا يقُل أحدٌ إذا جُرِّبَ أن اللـه قد جرَّبنى، لأنَّ الله غيرُ مُجرَّبٍ بالشُّرور، وهو لا يُجرِّبُ أحداً.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L'aiment.13 Que nul, quand il est tenté, ne dise: "Ma tentation vient de Dieu." Car Dieu ne peut être tenté de faire le mal et ne tente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13 Let no one say when he is tempted, I am tempted by God; for God cannot be tempted by evil, nor does He Himself tempt anyone.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6226" name="Group 2"/>
          <p:cNvGraphicFramePr>
            <a:graphicFrameLocks noGrp="1"/>
          </p:cNvGraphicFramePr>
          <p:nvPr/>
        </p:nvGraphicFramePr>
        <p:xfrm>
          <a:off x="34925" y="44450"/>
          <a:ext cx="9074150" cy="60165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كلَّ واحدٍ يُجرَّبُ إذا انجذبَ وانخدعَ من شهوة نفسه. ثُمَّ إنَّ الشَّهوةُ إذا حبلتْ فإنَّها تلدُ خطيَّئةً، وأمَّا الخطيَّئة إذا كمَلَت فإنَّها تلد الموت. لا تضلُّوا يا إخوتي وأحبَّائي.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Chacun est tenté par sa propre convoitise, qui l'entraîne et le séduit. 15 Une fois fécondée, la convoitise enfante le péché, et le péché, arrivé à la maturité, engendre la mort.16 Ne vous y trompez pas, mes frères bien-aimés.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each one is tempted when he is drawn away by his own desires and enticed. 15 Then, when desire has conceived, it gives birth to sin; and sin, when it is full-grown, brings forth death. 16 Do not be deceived, my beloved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97250" name="Group 2"/>
          <p:cNvGraphicFramePr>
            <a:graphicFrameLocks noGrp="1"/>
          </p:cNvGraphicFramePr>
          <p:nvPr/>
        </p:nvGraphicFramePr>
        <p:xfrm>
          <a:off x="34925" y="44450"/>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عطيَّةٍ صالحةٍ وكلُّ موهبةٍ تامَّةٍ فهي من فوقُ، نازلةٌ من عند أبِ الأنوار، الذي ليسَ عندهُ تغييرٌ ولا شبهُ ظل يزولُ. قد شاء فولدنا بكلمةِ الحقِّ لكي نكون باكورةَ خلائقه.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1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Tout don de valeur et tout cadeau parfait descendent d'en haut, du Père des lumières chez lequel il n'y a ni balancement ni ombre due au mouvement.18 De sa propre volonté il nous a engendrés par la parole de vérité, afin que nous soyons pour ainsi dire les prémices de ses créatures.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Every good gift and every perfect gift is from above, and comes down from the Father of lights, with whom there is no variation or shadow of turning. 18 Of His own will He brought us forth by the word of truth, that we might be a kind of firstfruits of His creatures.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827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92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9992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99930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99930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1346"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7:2-7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إلهُ المجدِ ظهر لأبينا إبراهيم وهو في ما بين النَّهرين، قبلما يَسكُن في حاران وقال له: " اخرج مِن أرضكَ ومِن عشيرتكَ، وهَلُمَّ إلى الأرضِ التي أُريكَ إياها.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7:2-7</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t>
                      </a:r>
                      <a:r>
                        <a:rPr kumimoji="0" lang="fr-FR" sz="2800" b="0" i="0" u="none" strike="noStrike" cap="none" normalizeH="0" baseline="0">
                          <a:ln>
                            <a:noFill/>
                          </a:ln>
                          <a:solidFill>
                            <a:schemeClr val="bg1"/>
                          </a:solidFill>
                          <a:effectLst/>
                          <a:latin typeface="Arial" charset="0"/>
                          <a:cs typeface="Arial" charset="0"/>
                        </a:rPr>
                        <a:t>Etienne répondit: "Frères et pères, écoutez. Le Dieu de gloire est apparu à notre père Abraham quand il était en Mésopotamie, avant d'habiter à Charan.3 Et il lui a dit: Quitte ton pays et ta famille et va dans le pays que je te montrerai.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God of glory appeared to our father Abraham when he was in Mesopotamia, before he dwelt in Haran 3 and said to him, `Get out of your country and from your relatives, and come to a land that I will show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01357" name="Rectangle 13"/>
          <p:cNvSpPr>
            <a:spLocks noGrp="1" noChangeArrowheads="1"/>
          </p:cNvSpPr>
          <p:nvPr>
            <p:ph type="ctrTitle"/>
          </p:nvPr>
        </p:nvSpPr>
        <p:spPr/>
        <p:txBody>
          <a:bodyPr/>
          <a:lstStyle/>
          <a:p>
            <a:r>
              <a:rPr lang="en-US"/>
              <a:t>13a</a:t>
            </a:r>
          </a:p>
        </p:txBody>
      </p:sp>
    </p:spTree>
  </p:cSld>
  <p:clrMapOvr>
    <a:masterClrMapping/>
  </p:clrMapOvr>
</p:sld>
</file>

<file path=ppt/slides/slide7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2370" name="Group 2"/>
          <p:cNvGraphicFramePr>
            <a:graphicFrameLocks noGrp="1"/>
          </p:cNvGraphicFramePr>
          <p:nvPr/>
        </p:nvGraphicFramePr>
        <p:xfrm>
          <a:off x="34925" y="115888"/>
          <a:ext cx="9074150"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فخرج حينئذٍ مِن أرضِ الكلدانيِّينَ وسكنَ في حاران. ومن هُناكَ نقلهُ، بعد ما ماتَ أبوهُ، وأسكنهُ في هذه الأرض التي أنتم ساكنونَ فيها. ولم يُعطِهِ فيها ميراثاً ولا وطأةَ قدَم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Abraham quitta alors le pays des Chaldéens pour habiter à Charan. De là, après la mort de son père, Dieu le fit passer dans ce pays que vous habitez maintenant.5 Il ne lui donna aucune propriété dans ce pays, pas même de quoi poser le pied,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Then he came out of the land of the Chaldeans and dwelt in Haran. And from there, when his father was dead, He moved him to this land in which you now dwell. 5 And God gave him no inheritance in it, not even enough to set his foot 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3394" name="Group 2"/>
          <p:cNvGraphicFramePr>
            <a:graphicFrameLocks noGrp="1"/>
          </p:cNvGraphicFramePr>
          <p:nvPr/>
        </p:nvGraphicFramePr>
        <p:xfrm>
          <a:off x="34925" y="115888"/>
          <a:ext cx="9074150" cy="63718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وعَدَ أن يُعطيها مُلكاً له ولنسلهِ من بعدهِ، إذ لم يكُن لهُ وَلَدٌ. وتكلَّم اللـهُ هكذا، أن يكونَ زرعهُ مُتغرِّباً في أرضٍ غريبةٍ، فيستعبدونه ويعذبونه أربع مئة سنةٍ،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il promit de lui en donner la possession ainsi qu'à sa descendance après lui, bien qu'Abraham n'eût pas d'enfant.6 Et Dieu parla ainsi: Sa descendance séjournera en terre étrangère, on la réduira en esclavage et on la maltraitera pendant quatre cents ans.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even when Abraham had no child, He promised to give it to him for a possession, and to his descendants after him. 6 But God spoke in this way: that his descendants would dwell in a foreign land, and that they would bring them into bondage and oppress them four hundred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4418"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والأُمَّةُ التي يُستعبدُونَ لها سأَدينُها أنا، يقولُ اللـهُ. وبعد ذلكَ يخرجونَ ويعبُدونَني في هذا المكان.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la nation dont ils auront été les esclaves, je la jugerai, moi, dit Dieu, et après cela ils sortiront et me rendront un culte en ce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nation to whom they will be in bondage I will judge,' said God, `and after that they shall come out and serve Me in this place.'.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544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646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749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8514" name="Group 2"/>
          <p:cNvGraphicFramePr>
            <a:graphicFrameLocks noGrp="1"/>
          </p:cNvGraphicFramePr>
          <p:nvPr/>
        </p:nvGraphicFramePr>
        <p:xfrm>
          <a:off x="34925" y="44450"/>
          <a:ext cx="9074150" cy="673430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102:13, 16, 17</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أنتَ يا اللـهُ ترجعُ وتترأَّفُ على صهيون، لأنَّهُ وقتُ التراؤف عليها لأنَّ الزمانَ قد حضرَ. لأنَّ الربَّ يبني صهيونَ ويظهرُ بمجدِه. لأنَّهُ نظرَ إلى صلاةِ المساكين.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102:13, 16, 17</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13 Tu te lèveras, par amour pour </a:t>
                      </a:r>
                      <a:r>
                        <a:rPr kumimoji="0" lang="fr-FR" sz="2800" b="0" i="0" u="none" strike="noStrike" cap="none" normalizeH="0" baseline="0" dirty="0" err="1">
                          <a:ln>
                            <a:noFill/>
                          </a:ln>
                          <a:solidFill>
                            <a:schemeClr val="bg1"/>
                          </a:solidFill>
                          <a:effectLst/>
                          <a:latin typeface="Arial" charset="0"/>
                          <a:cs typeface="Arial" charset="0"/>
                        </a:rPr>
                        <a:t>Sion,car</a:t>
                      </a:r>
                      <a:r>
                        <a:rPr kumimoji="0" lang="fr-FR" sz="2800" b="0" i="0" u="none" strike="noStrike" cap="none" normalizeH="0" baseline="0" dirty="0">
                          <a:ln>
                            <a:noFill/>
                          </a:ln>
                          <a:solidFill>
                            <a:schemeClr val="bg1"/>
                          </a:solidFill>
                          <a:effectLst/>
                          <a:latin typeface="Arial" charset="0"/>
                          <a:cs typeface="Arial" charset="0"/>
                        </a:rPr>
                        <a:t> il est temps d'en avoir pitié: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Oui, le moment est venu 16 quand le Seigneur rebâtira Sion et deviendra visible dans sa gloire; 17 quand il se tournera vers la prière des spoliés,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102:13, 16,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will arise and have mercy on Zion; For the time to favor her, Yes, the set time, has come.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the Lord shall build up Zion; He shall appear in His glory.17 He shall regard the prayer of the destitute.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08525" name="Rectangle 13"/>
          <p:cNvSpPr>
            <a:spLocks noGrp="1" noChangeArrowheads="1"/>
          </p:cNvSpPr>
          <p:nvPr>
            <p:ph type="ctrTitle"/>
          </p:nvPr>
        </p:nvSpPr>
        <p:spPr/>
        <p:txBody>
          <a:bodyPr/>
          <a:lstStyle/>
          <a:p>
            <a:r>
              <a:rPr lang="en-US"/>
              <a:t>13pg</a:t>
            </a:r>
          </a:p>
        </p:txBody>
      </p:sp>
      <p:sp>
        <p:nvSpPr>
          <p:cNvPr id="16"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09538" name="Group 2"/>
          <p:cNvGraphicFramePr>
            <a:graphicFrameLocks noGrp="1"/>
          </p:cNvGraphicFramePr>
          <p:nvPr/>
        </p:nvGraphicFramePr>
        <p:xfrm>
          <a:off x="34925" y="44450"/>
          <a:ext cx="9074150" cy="679500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1:1-25</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أن كثيرين أخذوا في كتابة أقوال مِن أجل الأعمال التي أُكملَت فينا، كما سلَّمها إلينا الأولونَ الذينَ عاينوا وكانوا خدَّاماً للكلمةِ،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Puisque beaucoup ont entrepris de composer un récit  des événements accomplis par nous, d'après ce que nous ont transmis 2 ceux qui furent dès le début témoins oculaires et qui sont devenus serviteurs de la parole,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1:1-25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Inasmuch as many have taken in hand to set in order a narrative of those things which have been fulfilled among us, 2 just as those who from the beginning were eyewitnesses and ministers of the word delivered them to 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09549" name="Rectangle 13"/>
          <p:cNvSpPr>
            <a:spLocks noGrp="1" noChangeArrowheads="1"/>
          </p:cNvSpPr>
          <p:nvPr>
            <p:ph type="ctrTitle"/>
          </p:nvPr>
        </p:nvSpPr>
        <p:spPr/>
        <p:txBody>
          <a:bodyPr/>
          <a:lstStyle/>
          <a:p>
            <a:r>
              <a:rPr lang="en-US"/>
              <a:t>13g</a:t>
            </a:r>
          </a:p>
        </p:txBody>
      </p:sp>
    </p:spTree>
  </p:cSld>
  <p:clrMapOvr>
    <a:masterClrMapping/>
  </p:clrMapOvr>
</p:sld>
</file>

<file path=ppt/slides/slide7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0562" name="Group 2"/>
          <p:cNvGraphicFramePr>
            <a:graphicFrameLocks noGrp="1"/>
          </p:cNvGraphicFramePr>
          <p:nvPr/>
        </p:nvGraphicFramePr>
        <p:xfrm>
          <a:off x="34925" y="44450"/>
          <a:ext cx="9074150" cy="59451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اخترتُ أنا أيضاً إذ قد تَتَبَّعتُ كلَّ شيءٍ مِن الأوَّل بتدقيقٍ أن أكتُبَ لكَ أيُّها العزيزُ ثاؤفيلُس، لتَعرفَ قوَّة الكلام الذي وُعِظتَ 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m'a paru bon, à moi aussi, après m'être soigneusement informé de tout à partir des origines, d'en écrire pour toi un récit ordonné, très honorable Théophile,4 afin que tu puisses constater la solidité des enseignements que tu as reçus.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it seemed good to me also, having had perfect understanding of all things from the very first, to write to you an orderly account, most excellent Theophilus, 4 that you may know the certainty of those things in which you were instructed.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1586" name="Group 2"/>
          <p:cNvGraphicFramePr>
            <a:graphicFrameLocks noGrp="1"/>
          </p:cNvGraphicFramePr>
          <p:nvPr/>
        </p:nvGraphicFramePr>
        <p:xfrm>
          <a:off x="34925" y="44450"/>
          <a:ext cx="9074150" cy="61214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 في أيَّام هيرودسَ ملك اليهوديَّةِ كاهنٌ اسمهُ زكريَّا مِن أيَّام خدمة آبيَّا، وامرأتُهُ كانت مِن بناتِ هرونَ واسمُها أليصاباتُ.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y avait au temps d'Hérode, roi de Judée, un prêtre nommé Zacharie, de la classe d'Abia; sa femme appartenait à la descendance d'Aaron et s'appelait Elisabeth.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There was in the days of Herod, the king of Judea, a certain priest named Zacharias, of the division of Abijah. His wife was of the daughters of Aaron, and her name was Elizabeth.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2610" name="Group 2"/>
          <p:cNvGraphicFramePr>
            <a:graphicFrameLocks noGrp="1"/>
          </p:cNvGraphicFramePr>
          <p:nvPr/>
        </p:nvGraphicFramePr>
        <p:xfrm>
          <a:off x="34925" y="44450"/>
          <a:ext cx="9074150" cy="6744527"/>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وكانا كلاهُما بارَّين أمام اللـهِ، سالكينِ في جميع وصايا وحقوق الربِّ بلا لومٍ. ولمْ يكُن لهُما ولَدٌ، إذ كانت أليصابات عاقراً. وكانا الاثنان مُتقدِّمين في أيَّامهما.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Tous deux étaient justes devant Dieu et ils suivaient tous les commandements et observances du Seigneur d'une manière irréprochable.7 Mais ils n'avaient pas d'enfant parce qu'Elizabeth était stérile et ils étaient tous deux avancés en âge.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they were both righteous before God, walking in all the commandments and ordinances of the Lord blameless. 7 But they had no child, because Elizabeth was barren, and they were both well advanced in years.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3634" name="Group 2"/>
          <p:cNvGraphicFramePr>
            <a:graphicFrameLocks noGrp="1"/>
          </p:cNvGraphicFramePr>
          <p:nvPr/>
        </p:nvGraphicFramePr>
        <p:xfrm>
          <a:off x="34925" y="44450"/>
          <a:ext cx="9074150" cy="64382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 بينما هو يَكهَنُ في رُتبة أيام خدمتهُ أمام اللـهِ، حسبَ عادة الكهنوت، أصابتهُ القُرعةُ أن يَرفع بخوراً فدخل إلى هيكل الربِّ.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Vint pour Zacharie le temps d'officier devant Dieu selon le tour de sa classe;9 suivant la coutume du sacerdoce, il fut désigné par le sort pour offrir l'encens à l'intérieur du sanctuaire du Seigneur.10 Toute la multitude du peuple était en prière au-dehors à l'heure de l'offrande de l'encens.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it was, that while he was serving as priest before God in the order of his division, 9 according to the custom of the priesthood, his lot fell to burn incense when he went into the temple of the Lord. 10 And the whole multitude of the people was praying outside at the hour of incense.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4658" name="Group 2"/>
          <p:cNvGraphicFramePr>
            <a:graphicFrameLocks noGrp="1"/>
          </p:cNvGraphicFramePr>
          <p:nvPr/>
        </p:nvGraphicFramePr>
        <p:xfrm>
          <a:off x="34925" y="44450"/>
          <a:ext cx="9074150" cy="5806378"/>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كلُّ جمهورِ الشَّعبِ يُصلُّونَ خارجاً وقتَ البخورِ. فظهرَ لهُ ملاكُ الربِّ واقفاً عن يمينِ مذبح البخورِ. فلمَّا رآه زكريَّا اضطربَ ووقعَ عليهِ خوفٌ.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11Alors lui apparut un ange du Seigneur, debout à droite de l'autel de l'encens.12 A sa vue, Zacharie fut troublé et la crainte s'abattit sur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Then an angel of the Lord appeared to him, standing on the right side of the altar of incense. 12 And when Zacharias saw him, he was troubled, and fear fell upon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5682" name="Group 2"/>
          <p:cNvGraphicFramePr>
            <a:graphicFrameLocks noGrp="1"/>
          </p:cNvGraphicFramePr>
          <p:nvPr/>
        </p:nvGraphicFramePr>
        <p:xfrm>
          <a:off x="34925" y="44450"/>
          <a:ext cx="9074150" cy="56896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الملاكُ: " لا تخفْ يا زكريَّا، لأنَّ طلبتكَ قد سُمِعتْ، وامرأتُكَ أليصاباتُ ستَحبل وتلِدُ لكَ ابناً وتسمِّيهِ يوحنَّا.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Mais l'ange lui dit: "Sois sans crainte, Zacharie, car ta prière a été exaucée. Ta femme Elisabeth t'enfantera un fils et tu lui donneras le nom de Jean.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the angel said to him, Do not be afraid, Zacharias, for your prayer is heard; and your wife Elizabeth will bear you a son, and you shall call his name John.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6706" name="Group 2"/>
          <p:cNvGraphicFramePr>
            <a:graphicFrameLocks noGrp="1"/>
          </p:cNvGraphicFramePr>
          <p:nvPr/>
        </p:nvGraphicFramePr>
        <p:xfrm>
          <a:off x="34925" y="44450"/>
          <a:ext cx="9074150" cy="59174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ويكونُ لكَ فرحٌ وابتهاجٌ، وكثيرونَ سيفرحونَ بولادتهِ، لأنَّه يكونُ عظيماً أمام الربِّ، وخمراً ومُسكراً لا يشربُ ومِن بطنِ أمِّهِ يَمتَلِئُ من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Tu en auras joie et allégresse et beaucoup se réjouiront de sa naissance.15 Car il sera grand devant le Seigneur; il ne boira ni vin ni boisson fermentée et il sera rempli de l'Esprit Saint dès le sein de sa mère.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you will have joy and gladness, and many will rejoice at his birth. 15 For he will be great in the sight of the Lord, and shall drink neither wine nor strong drink. He will also be filled with the Holy Spirit, even from his mother's womb.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773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ويردُّ كثيرينَ من بني إسرائيلَ إلى الربِّ إلاههم. وهو يَتقدَّمُ أمامهُ برُوح إيليَّا وقوَّتهِ، ليردَّ قلوبَ الآباءِ إلى الأبناءِ، والعصاةَ إلى فكرِ الأبرارِ، لكي يُهيِّئ للـربِّ شعباً مُبرراً ".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Il ramènera beaucoup de fils d'Israël au Seigneur leur Dieu;17 et il marchera par devant sous le regard de Dieu, avec l'esprit et la puissance d'Elie, pour ramener le coeur des pères vers leurs enfants et conduire les rebelles à penser comme les justes, afin de former pour le Seigneur un peuple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he will turn many of the children of Israel to the Lord their God. 17 He will also go before Him in the spirit and power of Elijah, `to turn the hearts of the fathers to the children,' and the disobedient to the wisdom of the just, to make ready a people prepared for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8754" name="Group 2"/>
          <p:cNvGraphicFramePr>
            <a:graphicFrameLocks noGrp="1"/>
          </p:cNvGraphicFramePr>
          <p:nvPr/>
        </p:nvGraphicFramePr>
        <p:xfrm>
          <a:off x="34925" y="44450"/>
          <a:ext cx="9074150" cy="634416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زكريَّا للملاك: " كيف أعلَمُ هذا، لأنِّي أنا شيخٌ وامرأتي مُتقدِّمةٌ في أيَّامها؟ " فأجاب الملاكُ وقال لهُ: " أنا جبرائيل الواقفُ قدَّام اللـهِ، وأُرسِلتُ لأُكلِّمكَ وأُبشِّركَ بهذا.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Zacharie dit à l'ange: "A quoi le saurai-je? Car je suis un vieillard et ma femme est avancée en âge.19 L'ange lui répondit: "Je suis Gabriel qui me tiens devant Dieu. J'ai été envoyé pour te parler et pour t'annoncer cette bonne nouvelle.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Zacharias said to the angel, How shall I know this? For I am an old man, and my wife is well advanced in years. 19 And the angel answered and said to him, I am Gabriel, who stands in the presence of God, and was sent to speak to you and bring you these glad tidings.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19778" name="Group 2"/>
          <p:cNvGraphicFramePr>
            <a:graphicFrameLocks noGrp="1"/>
          </p:cNvGraphicFramePr>
          <p:nvPr/>
        </p:nvGraphicFramePr>
        <p:xfrm>
          <a:off x="34925" y="44450"/>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وها أنتَ تَصيرُ صامتاً ولا تستطيعُ الكلام، إلى اليوم الذي يكونُ فيهِ هذا، لأنَّكَ لم تُصدِّق كلامي الذي سَيَتمُّ في وقتهِ ". وكان جميعُ الشَّعبُ ينتظرُ زكريَّا وكانوا مُتَعّجِّبينَ مِن إبطائهِ في الهيكل.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Eh bien, tu vas être réduit au silence et tu ne pourras plus parler jusqu'au jour où cela se réalisera, parce que tu n'as pas cru à mes paroles qui s'accompliront en leur temps. 21 Le peuple attendait Zacharie et s'étonnait qu'il s'attardât dans le sanctuaire.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behold, you will be mute and not able to speak until the day these things take place, because you did not believe my words which will be fulfilled in their own time. 21 And the people waited for Zacharias, and marveled that he lingered so long in the temple.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0802" name="Group 2"/>
          <p:cNvGraphicFramePr>
            <a:graphicFrameLocks noGrp="1"/>
          </p:cNvGraphicFramePr>
          <p:nvPr/>
        </p:nvGraphicFramePr>
        <p:xfrm>
          <a:off x="34925" y="44450"/>
          <a:ext cx="9074150" cy="591744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خرجَ لم يستطع أن يُكلِّمهُم، فعلموا أنَّهُ قد رأى رؤية في الهيكل. فكان يُشيرُ إليهُم بيده وبقيَ صامتاً. ولمَّا كَمِلَتْ أيَّام خدمتهُ مضى إلى بيتهِ.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Quand il sortit, il ne pouvait leur parler et ils comprirent qu'il avait eu une vision dans le sanctuaire; il leur faisait des signes et demeurait muet. 23 Quand prit fin son temps de service, il repartit chez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when he came out, he could not speak to them; and they perceived that he had seen a vision in the temple, for he beckoned to them and remained speechless. 23 And so it was, as soon as the days of his service were completed, that he departed to his own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1826" name="Group 2"/>
          <p:cNvGraphicFramePr>
            <a:graphicFrameLocks noGrp="1"/>
          </p:cNvGraphicFramePr>
          <p:nvPr/>
        </p:nvGraphicFramePr>
        <p:xfrm>
          <a:off x="34925" y="44450"/>
          <a:ext cx="9074150" cy="592963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تلكَ الأيَّام حبِلت أليصابات امرأتهُ، وأخفتْ نفسها خمسة أشهر قائلةً: " أنَّه هكذا قد صنَعَ بي الربُّ في الأيَّام التي فيها نظرَ إلىَّ، لينزعَ عاري مِن بين النَّاسِ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Après quoi Elizabeth sa femme, devint enceinte; cinq mois durant elle s'en cacha; elle se disait: 25"Voilà ce qu'a fait pour moi le Seigneur au temps où il a jeté les yeux sur moi pour mettre fin à ce qui faisait ma honte devant les hommes.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Now after those days his wife Elizabeth conceived; and she hid herself five months, saying, 25 Thus the Lord has dealt with me, in the days when He looked on me, to take away my reproach among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09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99848" name="Group 8"/>
          <p:cNvGraphicFramePr>
            <a:graphicFrameLocks noGrp="1"/>
          </p:cNvGraphicFramePr>
          <p:nvPr/>
        </p:nvGraphicFramePr>
        <p:xfrm>
          <a:off x="539750" y="981075"/>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Baramuda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الرابع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برمودة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Quatorzième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Baramuda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0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70086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7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2850" name="Group 2"/>
          <p:cNvGraphicFramePr>
            <a:graphicFrameLocks noGrp="1"/>
          </p:cNvGraphicFramePr>
          <p:nvPr/>
        </p:nvGraphicFramePr>
        <p:xfrm>
          <a:off x="34925" y="44450"/>
          <a:ext cx="9074150" cy="617347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مز</a:t>
                      </a:r>
                      <a:r>
                        <a:rPr kumimoji="0" lang="ar-EG" sz="4000" b="0" i="0" u="sng" strike="noStrike" cap="none" normalizeH="0" baseline="0">
                          <a:ln>
                            <a:noFill/>
                          </a:ln>
                          <a:solidFill>
                            <a:srgbClr val="FF9933"/>
                          </a:solidFill>
                          <a:effectLst/>
                          <a:latin typeface="Arial" charset="0"/>
                          <a:cs typeface="Arial" charset="0"/>
                        </a:rPr>
                        <a:t>مور</a:t>
                      </a:r>
                      <a:r>
                        <a:rPr kumimoji="0" lang="en-US" sz="4000" b="0" i="0" u="sng" strike="noStrike" cap="none" normalizeH="0" baseline="0">
                          <a:ln>
                            <a:noFill/>
                          </a:ln>
                          <a:solidFill>
                            <a:srgbClr val="FF9933"/>
                          </a:solidFill>
                          <a:effectLst/>
                          <a:latin typeface="Arial" charset="0"/>
                          <a:cs typeface="Arial" charset="0"/>
                        </a:rPr>
                        <a:t> </a:t>
                      </a:r>
                      <a:r>
                        <a:rPr kumimoji="0" lang="ar-EG" sz="4000" b="0" i="0" u="sng" strike="noStrike" cap="none" normalizeH="0" baseline="0">
                          <a:ln>
                            <a:noFill/>
                          </a:ln>
                          <a:solidFill>
                            <a:srgbClr val="FF9933"/>
                          </a:solidFill>
                          <a:effectLst/>
                          <a:latin typeface="Arial" charset="0"/>
                          <a:cs typeface="Arial" charset="0"/>
                        </a:rPr>
                        <a:t>عشية </a:t>
                      </a:r>
                      <a:r>
                        <a:rPr kumimoji="0" lang="en-US" sz="4000" b="0" i="0" u="sng" strike="noStrike" cap="none" normalizeH="0" baseline="0">
                          <a:ln>
                            <a:noFill/>
                          </a:ln>
                          <a:solidFill>
                            <a:srgbClr val="FF9933"/>
                          </a:solidFill>
                          <a:effectLst/>
                          <a:latin typeface="Arial" charset="0"/>
                          <a:cs typeface="Arial" charset="0"/>
                        </a:rPr>
                        <a:t>4:6-7, 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ارتَسم علينا نور وجِهكَ ياربُّ. أعطيتَ سروراً لقلبي. لأنكَ أنتَ وحدكَ ياربُّ. أسكنتَني على الرَّجاءِ. 	 </a:t>
                      </a:r>
                      <a:r>
                        <a:rPr kumimoji="0" lang="ar-SA" sz="3200" b="1" i="0" u="none" strike="noStrike" cap="none" normalizeH="0" baseline="0">
                          <a:ln>
                            <a:noFill/>
                          </a:ln>
                          <a:solidFill>
                            <a:schemeClr val="bg1"/>
                          </a:solidFill>
                          <a:effectLst/>
                          <a:latin typeface="Arial" charset="0"/>
                          <a:cs typeface="Arial" charset="0"/>
                        </a:rPr>
                        <a:t>هللويا.</a:t>
                      </a:r>
                      <a:endParaRPr kumimoji="0" lang="en-US"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4:6-7, 8</a:t>
                      </a:r>
                      <a:endParaRPr kumimoji="0" lang="en-US" sz="40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Fais lever sur nous la lumière de ta face,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m'as mis plus de 	joie au coeur,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toi seul, Seigneur,me fais demeurer en sécurité,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4:6-7,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6 Lord, lift up the light of Your countenance upon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You have put gladness in my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8 For You alone, O Lord, make me dwell in safety.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2861" name="Rectangle 13"/>
          <p:cNvSpPr>
            <a:spLocks noGrp="1" noChangeArrowheads="1"/>
          </p:cNvSpPr>
          <p:nvPr>
            <p:ph type="ctrTitle"/>
          </p:nvPr>
        </p:nvSpPr>
        <p:spPr/>
        <p:txBody>
          <a:bodyPr/>
          <a:lstStyle/>
          <a:p>
            <a:r>
              <a:rPr lang="en-US"/>
              <a:t>14pv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3874" name="Group 2"/>
          <p:cNvGraphicFramePr>
            <a:graphicFrameLocks noGrp="1"/>
          </p:cNvGraphicFramePr>
          <p:nvPr/>
        </p:nvGraphicFramePr>
        <p:xfrm>
          <a:off x="34925" y="-26988"/>
          <a:ext cx="9074150" cy="679399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20875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م</a:t>
                      </a:r>
                      <a:r>
                        <a:rPr kumimoji="0" lang="ar-EG" sz="4000" b="0" i="0" u="sng" strike="noStrike" cap="none" normalizeH="0" baseline="0">
                          <a:ln>
                            <a:noFill/>
                          </a:ln>
                          <a:solidFill>
                            <a:srgbClr val="FF9933"/>
                          </a:solidFill>
                          <a:effectLst/>
                          <a:latin typeface="Arial" charset="0"/>
                          <a:cs typeface="Arial" charset="0"/>
                        </a:rPr>
                        <a:t>تى</a:t>
                      </a:r>
                      <a:r>
                        <a:rPr kumimoji="0" lang="ar-SA" sz="4000" b="0" i="0" u="sng" strike="noStrike" cap="none" normalizeH="0" baseline="0">
                          <a:ln>
                            <a:noFill/>
                          </a:ln>
                          <a:solidFill>
                            <a:srgbClr val="FF9933"/>
                          </a:solidFill>
                          <a:effectLst/>
                          <a:latin typeface="Arial" charset="0"/>
                          <a:cs typeface="Arial" charset="0"/>
                        </a:rPr>
                        <a:t> (</a:t>
                      </a:r>
                      <a:r>
                        <a:rPr kumimoji="0" lang="fr-FR" sz="4000" b="0" i="0" u="sng" strike="noStrike" cap="none" normalizeH="0" baseline="0">
                          <a:ln>
                            <a:noFill/>
                          </a:ln>
                          <a:solidFill>
                            <a:srgbClr val="FF9933"/>
                          </a:solidFill>
                          <a:effectLst/>
                          <a:latin typeface="Arial" charset="0"/>
                          <a:cs typeface="Arial" charset="0"/>
                        </a:rPr>
                        <a:t>16:24-28</a:t>
                      </a:r>
                      <a:r>
                        <a:rPr kumimoji="0" lang="ar-SA" sz="4000" b="0" i="0" u="sng" strike="noStrike" cap="none" normalizeH="0" baseline="0">
                          <a:ln>
                            <a:noFill/>
                          </a:ln>
                          <a:solidFill>
                            <a:srgbClr val="FF9933"/>
                          </a:solidFill>
                          <a:effectLst/>
                          <a:latin typeface="Arial" charset="0"/>
                          <a:cs typeface="Arial" charset="0"/>
                        </a:rPr>
                        <a:t>)</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 مَن يُريد أن يتبعني فليُنكِر نفسه ويحمل صليبهُ ويتبعني، لأن مَن أراد أن يُخلِّص نفسه يُهلكها، ومَن يُهلك نفسه من أجلي يجدها.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"Si quelqu'un veut venir à ma suite, qu'il se renie lui-même et prenne sa croix, et qu'il me suive. 25 En effet, qui veut </a:t>
                      </a:r>
                      <a:r>
                        <a:rPr kumimoji="0" lang="fr-FR" sz="2600" b="0" i="0" u="none" strike="noStrike" cap="none" normalizeH="0" baseline="0">
                          <a:ln>
                            <a:noFill/>
                          </a:ln>
                          <a:solidFill>
                            <a:schemeClr val="bg1"/>
                          </a:solidFill>
                          <a:effectLst/>
                          <a:latin typeface="Arial" charset="0"/>
                          <a:cs typeface="Arial" charset="0"/>
                        </a:rPr>
                        <a:t>sauvegarder</a:t>
                      </a:r>
                      <a:r>
                        <a:rPr kumimoji="0" lang="fr-FR" sz="2800" b="0" i="0" u="none" strike="noStrike" cap="none" normalizeH="0" baseline="0">
                          <a:ln>
                            <a:noFill/>
                          </a:ln>
                          <a:solidFill>
                            <a:schemeClr val="bg1"/>
                          </a:solidFill>
                          <a:effectLst/>
                          <a:latin typeface="Arial" charset="0"/>
                          <a:cs typeface="Arial" charset="0"/>
                        </a:rPr>
                        <a:t> sa vie, la perdra; mais qui perd sa vie à cause de moi, l'assurera.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Me.25 For whoever desires to save his life will lose it, but whoever loses his life for My sake will find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3885" name="Rectangle 13"/>
          <p:cNvSpPr>
            <a:spLocks noGrp="1" noChangeArrowheads="1"/>
          </p:cNvSpPr>
          <p:nvPr>
            <p:ph type="ctrTitle"/>
          </p:nvPr>
        </p:nvSpPr>
        <p:spPr/>
        <p:txBody>
          <a:bodyPr/>
          <a:lstStyle/>
          <a:p>
            <a:r>
              <a:rPr lang="en-US"/>
              <a:t>14v</a:t>
            </a:r>
          </a:p>
        </p:txBody>
      </p:sp>
    </p:spTree>
  </p:cSld>
  <p:clrMapOvr>
    <a:masterClrMapping/>
  </p:clrMapOvr>
</p:sld>
</file>

<file path=ppt/slides/slide7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4898" name="Group 2"/>
          <p:cNvGraphicFramePr>
            <a:graphicFrameLocks noGrp="1"/>
          </p:cNvGraphicFramePr>
          <p:nvPr/>
        </p:nvGraphicFramePr>
        <p:xfrm>
          <a:off x="107950" y="44450"/>
          <a:ext cx="9001125" cy="636968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ينتفع الإنسان لو ربح العالم كُلَّه وخسر نفسه؟ أو ماذا يُعطِي الإنسان فداءً عن نفسه؟ فإن ابن الإنسان سوف يأتي في مجد أبيه مع ملائكته، وحينئذٍ يُجازي كل واحدٍ حسب أعماله.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Et quel avantage l'homme aura-t-il à gagner le monde entier, s'il le paie de sa vie? Ou bien que donnera l'homme qui ait la valeur de sa vie? 27 Car le Fils de l'homme va venir avec ses anges dans la gloire de son Père; et alors il rendra à chacun selon sa conduite.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For what profit is it to a man if he gains the whole world, and loses his own soul? Or what will a man give in exchange for his soul? 27 For the Son of Man will come in the glory of His Father with His angels, and then He will reward each according to his works.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5922" name="Group 2"/>
          <p:cNvGraphicFramePr>
            <a:graphicFrameLocks noGrp="1"/>
          </p:cNvGraphicFramePr>
          <p:nvPr/>
        </p:nvGraphicFramePr>
        <p:xfrm>
          <a:off x="107950" y="115888"/>
          <a:ext cx="9072563" cy="5475288"/>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أقول لكم إن من القيام ههُنا قوماً لا يَذوقون الموت حتى يروا ابن الإنسان آتياً في مجد أبيه ".</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28 En vérité, je vous le déclare, parmi ceux qui sont ici, certains ne mourront pas avant de voir le Fils de l'homme venir comme roi.</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Assuredly, I say to you, there are some standing here who shall not taste death till they see the Son of Man coming in His kingdom.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69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02694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7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7970" name="Group 2"/>
          <p:cNvGraphicFramePr>
            <a:graphicFrameLocks noGrp="1"/>
          </p:cNvGraphicFramePr>
          <p:nvPr/>
        </p:nvGraphicFramePr>
        <p:xfrm>
          <a:off x="107950"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Arial" charset="0"/>
                        </a:rPr>
                        <a:t>5:11, 12</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ويفتخر بِكَ كلّ الذينَ يُحبُّونَ اسمكَ. لأنكَ أنتَ ياربُّ باركتَ الصِّدِّيقَ. مِثل سلاح المسرَّة كللَّتنا.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5:11,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Et tous ceux qui t'ont pour refuge se réjouiront.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12 C'est toi, Seigneur, qui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bénis le juste; tu l'entoures de ta faveur comme d'un bouclier,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5:11, 12</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let all those rejoice who put their trust in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You, O Lord, will bless the righteous; With favor You will surround him as with a shield.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7981" name="Rectangle 13"/>
          <p:cNvSpPr>
            <a:spLocks noGrp="1" noChangeArrowheads="1"/>
          </p:cNvSpPr>
          <p:nvPr>
            <p:ph type="ctrTitle"/>
          </p:nvPr>
        </p:nvSpPr>
        <p:spPr/>
        <p:txBody>
          <a:bodyPr/>
          <a:lstStyle/>
          <a:p>
            <a:r>
              <a:rPr lang="en-US" sz="1000"/>
              <a:t>14pm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28994" name="Group 2"/>
          <p:cNvGraphicFramePr>
            <a:graphicFrameLocks noGrp="1"/>
          </p:cNvGraphicFramePr>
          <p:nvPr/>
        </p:nvGraphicFramePr>
        <p:xfrm>
          <a:off x="34925" y="44450"/>
          <a:ext cx="9074150" cy="677164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متى( 10 : 34 – 42 )</a:t>
                      </a:r>
                      <a:endParaRPr kumimoji="0" lang="fr-FR" sz="28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تظنُّوا إني جئتُ لأُلقي سلاماً على الأرض. ما جئت لأُلقي سلاماً بل سيفاً. فإني أتيت لأفرِّق الإنسان ضدَّ أبيه، والابنة ضدَّ أُمِّها، والعروس ضدَّ حماتها.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Matthieu 10 : 34 - 42</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Do not think that I came to bring peace on earth. I did not come to bring peace but a sword. 35 For I have come to `set a man against his father, a daughter against her mother, and a daughter-in-law against her mother-in-law';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29005" name="Rectangle 13"/>
          <p:cNvSpPr>
            <a:spLocks noGrp="1" noChangeArrowheads="1"/>
          </p:cNvSpPr>
          <p:nvPr>
            <p:ph type="ctrTitle"/>
          </p:nvPr>
        </p:nvSpPr>
        <p:spPr/>
        <p:txBody>
          <a:bodyPr/>
          <a:lstStyle/>
          <a:p>
            <a:r>
              <a:rPr lang="en-US"/>
              <a:t>14m</a:t>
            </a:r>
          </a:p>
        </p:txBody>
      </p:sp>
    </p:spTree>
  </p:cSld>
  <p:clrMapOvr>
    <a:masterClrMapping/>
  </p:clrMapOvr>
</p:sld>
</file>

<file path=ppt/slides/slide7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0018" name="Group 2"/>
          <p:cNvGraphicFramePr>
            <a:graphicFrameLocks noGrp="1"/>
          </p:cNvGraphicFramePr>
          <p:nvPr/>
        </p:nvGraphicFramePr>
        <p:xfrm>
          <a:off x="34925" y="115888"/>
          <a:ext cx="9074150" cy="63441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وأعداء الإنسان أهل بيته. ومن أحبَّ أباً أو أمّاً أكثر منِّي فلا يستحقُّني، ومَن أحبَّ ابنه أو ابنته أكثر منِّي فلا يستحقُّني، ومَن لا يحمل صليبه ويتبعني فلا يستحقُّني.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maison.37  Qui aime son père ou sa mère plus que moi n'est pas digne de moi; qui aime son fils ou sa fille plus que moi n'est pas digne de moi. 38 Qui ne se charge pas de sa croix et ne me suit pas n'est pas digne de moi.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and `a man's enemies will be those of his own household.'37 He who loves father or mother more than Me is not worthy of Me. And he who loves son or daughter more than Me is not worthy of Me. 38 And he who does not take his cross and follow after Me is not worthy of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1042" name="Group 2"/>
          <p:cNvGraphicFramePr>
            <a:graphicFrameLocks noGrp="1"/>
          </p:cNvGraphicFramePr>
          <p:nvPr/>
        </p:nvGraphicFramePr>
        <p:xfrm>
          <a:off x="107950" y="115888"/>
          <a:ext cx="9001125" cy="57626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نفسه يُضِيعُهَا، ومن أضاع نفسه من أجلي يجدها. مَن يقبلكم فقد قبلني، ومن يقبلني فقد قَبِلَ الذي أرسلني.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assuré sa vie la perdra et qui perdra sa vie à cause de moi l'assurera.40 Qui vous accueille m'accueille moi-même, et qui m'accueille, accueille Celui qui m'a envoyé.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He who finds his life will lose it, and he who loses his life for My sake will find it. 40 He who receives you receives Me, and he who receives Me receives Him who sent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2066" name="Group 2"/>
          <p:cNvGraphicFramePr>
            <a:graphicFrameLocks noGrp="1"/>
          </p:cNvGraphicFramePr>
          <p:nvPr/>
        </p:nvGraphicFramePr>
        <p:xfrm>
          <a:off x="34925" y="115888"/>
          <a:ext cx="9001125"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يقبل نبيّاً بِاسم نبيٍّ فأجر نبيٍّ يأخذ، ومَن يقبل بارّاً بِاسم بارٍّ فأجر بارٍّ يأخُذ.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He who receives a prophet in the name of a prophet shall receive a prophet's reward. And he who receives a righteous man in the name of a righteous man shall receive a righteous man's reward.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3090" name="Group 2"/>
          <p:cNvGraphicFramePr>
            <a:graphicFrameLocks noGrp="1"/>
          </p:cNvGraphicFramePr>
          <p:nvPr/>
        </p:nvGraphicFramePr>
        <p:xfrm>
          <a:off x="107950" y="115888"/>
          <a:ext cx="9001125" cy="6194426"/>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يسقي أحد هؤلاء الصِّغار كأس ماءٍ باردٍ فقط بِاسم تلميذٍ، فالحقَّ أقولُ لكم أنه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643578"/>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7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411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03411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3411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3411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7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6162" name="Group 2"/>
          <p:cNvGraphicFramePr>
            <a:graphicFrameLocks noGrp="1"/>
          </p:cNvGraphicFramePr>
          <p:nvPr/>
        </p:nvGraphicFramePr>
        <p:xfrm>
          <a:off x="34925" y="44450"/>
          <a:ext cx="9074150" cy="6462269"/>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a:t>
                      </a:r>
                      <a:r>
                        <a:rPr kumimoji="0" lang="ar-EG" sz="3600" b="0" i="0" u="sng" strike="noStrike" cap="none" normalizeH="0" baseline="0">
                          <a:ln>
                            <a:noFill/>
                          </a:ln>
                          <a:solidFill>
                            <a:srgbClr val="FF9900"/>
                          </a:solidFill>
                          <a:effectLst/>
                          <a:latin typeface="Arial" charset="0"/>
                          <a:cs typeface="Arial" charset="0"/>
                        </a:rPr>
                        <a:t> الثانية</a:t>
                      </a:r>
                      <a:r>
                        <a:rPr kumimoji="0" lang="ar-SA" sz="3600" b="0" i="0" u="sng" strike="noStrike" cap="none" normalizeH="0" baseline="0">
                          <a:ln>
                            <a:noFill/>
                          </a:ln>
                          <a:solidFill>
                            <a:srgbClr val="FF9900"/>
                          </a:solidFill>
                          <a:effectLst/>
                          <a:latin typeface="Arial" charset="0"/>
                          <a:cs typeface="Arial" charset="0"/>
                        </a:rPr>
                        <a:t> إلى أهل رومية </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8 : 18 ـ 30 )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أظُن أن آلام هذا الزَّمان الحاضر لا تُقاس بالمجد العتيد أن يُستعلَن فينا. لأن انتظار الخليقة يتوقَّع استعلان أبناء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8 : 18 - 30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J'estime en effet que les souffrances du temps présent sont sans proportion avec la gloire qui doit être révélée en nous. 19 Car la création attend avec impatience la révélation des fils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8:18-30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 consider that the sufferings of this present time are not worthy to be compared with the glory which shall be revealed in us. 19 For the earnest expectation of the creation eagerly waits for the revealing of the sons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36173" name="Rectangle 13"/>
          <p:cNvSpPr>
            <a:spLocks noGrp="1" noChangeArrowheads="1"/>
          </p:cNvSpPr>
          <p:nvPr>
            <p:ph type="ctrTitle"/>
          </p:nvPr>
        </p:nvSpPr>
        <p:spPr/>
        <p:txBody>
          <a:bodyPr/>
          <a:lstStyle/>
          <a:p>
            <a:r>
              <a:rPr lang="en-US"/>
              <a:t>14p</a:t>
            </a:r>
          </a:p>
        </p:txBody>
      </p:sp>
    </p:spTree>
  </p:cSld>
  <p:clrMapOvr>
    <a:masterClrMapping/>
  </p:clrMapOvr>
</p:sld>
</file>

<file path=ppt/slides/slide7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7186" name="Group 2"/>
          <p:cNvGraphicFramePr>
            <a:graphicFrameLocks noGrp="1"/>
          </p:cNvGraphicFramePr>
          <p:nvPr/>
        </p:nvGraphicFramePr>
        <p:xfrm>
          <a:off x="107950" y="115888"/>
          <a:ext cx="9001125" cy="623405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الخليقة قد أُخضِعَت للباطل لا عن إرادة، بل من أجل الذي أخضعها على الرَّجاء. لأن الخليقة نفسها أيضاً ستُعتق من عبوديَّة الفساد إلى حرِّية مجد أولاد الله.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livrée au pouvoir du néant - non de son propre gré, mais par l'autorité de celui qui l'a livrée -, elle garde l'espérance,21 car elle aussi sera libérée de l'esclavage de la corruption, pour avoir part à la liberté et à la gloire des enfants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the creation was subjected to futility, not willingly, but because of Him who subjected it in hope; 21 because the creation itself also will be delivered from the bondage of corruption into the glorious liberty of the children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8210" name="Group 2"/>
          <p:cNvGraphicFramePr>
            <a:graphicFrameLocks noGrp="1"/>
          </p:cNvGraphicFramePr>
          <p:nvPr/>
        </p:nvGraphicFramePr>
        <p:xfrm>
          <a:off x="107950" y="115888"/>
          <a:ext cx="9001125"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فإننا نعرف أن كلَّ الخليقة تئنُّ وتتمخَّض معنا حتى الآن. وليس هى فقط، بل نحن أيضاً الذين لنا باكورة الرُّوح، نحن أنفسنا أيضاً نئنُّ في أنفسنا، متوقِّعين التَّبنِّي فداءَ أجسادنا.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Nous le savons en effet: la création tout entière gémit maintenant encore dans les douleurs de l'enfantement. 23 Elle n'est pas la seule: nous aussi, qui possédons les prémices de l'Esprit, nous gémissons intérieurement, attendant l'adoption, la délivrance pour notre corps.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For we know that the whole creation groans and labors with birth pangs together until now. 23 Not only that, but we also who have the firstfruits of the Spirit, even we ourselves groan within ourselves, eagerly waiting for the adoption, the redemption of our body.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39234"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لأننا بالرَّجاء خَلصنَا. ولكنَّ الرَّجاء المنظور ليس رجاءً، لأن ما ينظره أحدٌ فإياه يرجو أيضاً ولكن إن كنا نرجو ما لسنا ننظره فإننا نتوقَّعه بالصَّبر.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Car nous avons été sauvés, mais c'est en espérance.	Or, voir ce qu'on espère n'est plus espérer: 25 ce que l'on voit, comment l'espérer encore? Mais espérer ce que nous ne voyons pas, c'est l'attendre avec persévérance.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For we were saved in this hope, but hope that is seen is not hope; for why does one still hope for what he sees? 25 But if we hope for what we do not see, we eagerly wait for it with perseverance.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0258"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وكذلك الرُّوح أيضاً يُعضِّد ضعفنا، لأننا لسنا نعلم ما نُصلِّي لأجله كما ينبغي. ولكن الرُّوح نفسه يشفع فينا بتنهُدات لا يُنطَق بها.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 même, l'Esprit aussi vient en aide à notre faiblesse, car nous ne savons pas prier comme il faut, mais l'Esprit lui-même intercède pour nous en gémissements inexprimables,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Likewise the Spirit also helps in our weaknesses. For we do not know what we should pray for as we ought, but the Spirit Himself makes intercession for us with groanings which cannot be uttered.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1282" name="Group 2"/>
          <p:cNvGraphicFramePr>
            <a:graphicFrameLocks noGrp="1"/>
          </p:cNvGraphicFramePr>
          <p:nvPr/>
        </p:nvGraphicFramePr>
        <p:xfrm>
          <a:off x="34925" y="115888"/>
          <a:ext cx="9074150" cy="6371845"/>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الذي يَفحصُ القلوب يعلم ما هو فكر الرُّوح، لأنه قد تشفعُ لله عن القدِّيسين. ونحن نعلمُ أن الذين يحبُّون الله، وهم الذين مدعوُّون حسب قصده السابق. يجعل كل الأشياء تعمل معهم للخير.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27et celui qui scrute les coeurs sait quelle est l'intention de l'Esprit: c'est selon Dieu en effet que l'Esprit intercède pour les saints. 28 Nous savons d'autre part que tout concourt au bien de ceux qui aiment Dieu, qui sont appelés selon son dessein.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Now He who searches the hearts knows what the mind of the Spirit is, because He makes intercession for the saints according to the will of God. 28 And we know that all things work together for good to those who love God, to those who are the called according to His purpose.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2306" name="Group 2"/>
          <p:cNvGraphicFramePr>
            <a:graphicFrameLocks noGrp="1"/>
          </p:cNvGraphicFramePr>
          <p:nvPr/>
        </p:nvGraphicFramePr>
        <p:xfrm>
          <a:off x="34925" y="115888"/>
          <a:ext cx="9074150" cy="56911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الذين سبق فعرَفهم سبق أيضاً فعيَّنهم شُركاء صورة ابنه، ليكون هو بِكراً بين اخوة كثيرين.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Ceux que d'avance il a connus, il les a aussi prédestinés à être conformes à l'image de son Fils, afin que celui-ci soit le premier-né d'une multitude de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For whom He foreknew, He also predestined to be conformed to the image of His Son, that He might be the firstborn among many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3330" name="Group 2"/>
          <p:cNvGraphicFramePr>
            <a:graphicFrameLocks noGrp="1"/>
          </p:cNvGraphicFramePr>
          <p:nvPr/>
        </p:nvGraphicFramePr>
        <p:xfrm>
          <a:off x="34925" y="115888"/>
          <a:ext cx="9074150" cy="56911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والذين سبق فعيَّنهم، فهؤلاء دعاهم أيضاً. والذينَ دعاهم، فهؤلاء برَّرهم أيضاً. والذينَ برَّرهم، فهؤلاء مجَّدهم أيضاً.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ceux qu'il a prédestinés, il les a aussi appelés; ceux qu'il a appelés, il les a aussi justifiés; et ceux qu'il a justifiés, il les a aussi glorifiés.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Moreover whom He predestined, these He also called; whom He called, these He also justified; and whom He justified, these He also glorified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43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53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0453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04538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7426" name="Group 2"/>
          <p:cNvGraphicFramePr>
            <a:graphicFrameLocks noGrp="1"/>
          </p:cNvGraphicFramePr>
          <p:nvPr/>
        </p:nvGraphicFramePr>
        <p:xfrm>
          <a:off x="34925" y="44450"/>
          <a:ext cx="9074150" cy="645255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3:8-15</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برأيٍ واحدٍ، وكونوا مشتركين في الآلام. وكونوا مُحبِّين الاخوة، رحومينَ، ومُتواضعينَ. غير مُجازين عن شـرٍّ بشـرٍّ أو عن شتيمةٍ بشتيمةٍ،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Pierre </a:t>
                      </a:r>
                      <a:r>
                        <a:rPr kumimoji="0" lang="en-US" sz="2800" b="0" i="0" u="sng" strike="noStrike" cap="none" normalizeH="0" baseline="0">
                          <a:ln>
                            <a:noFill/>
                          </a:ln>
                          <a:solidFill>
                            <a:srgbClr val="FF9900"/>
                          </a:solidFill>
                          <a:effectLst/>
                          <a:latin typeface="Arial" charset="0"/>
                          <a:cs typeface="Arial" charset="0"/>
                        </a:rPr>
                        <a:t>3:8-15</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 9 Ne rendez pas le mal pour le mal, ou l'insulte pour l'insulte;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3:8-15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47437" name="Rectangle 13"/>
          <p:cNvSpPr>
            <a:spLocks noGrp="1" noChangeArrowheads="1"/>
          </p:cNvSpPr>
          <p:nvPr>
            <p:ph type="ctrTitle"/>
          </p:nvPr>
        </p:nvSpPr>
        <p:spPr/>
        <p:txBody>
          <a:bodyPr/>
          <a:lstStyle/>
          <a:p>
            <a:r>
              <a:rPr lang="en-US"/>
              <a:t>14c</a:t>
            </a:r>
          </a:p>
        </p:txBody>
      </p:sp>
    </p:spTree>
  </p:cSld>
  <p:clrMapOvr>
    <a:masterClrMapping/>
  </p:clrMapOvr>
</p:sld>
</file>

<file path=ppt/slides/slide7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8450" name="Group 2"/>
          <p:cNvGraphicFramePr>
            <a:graphicFrameLocks noGrp="1"/>
          </p:cNvGraphicFramePr>
          <p:nvPr/>
        </p:nvGraphicFramePr>
        <p:xfrm>
          <a:off x="34925" y="44450"/>
          <a:ext cx="9074150" cy="658774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على العكس مُبارِكِين، لأنكم لهذا الأمر دُعيتم لكي ترثوا البركة. </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أراد أن يُحبَّ الحياة ويرى أيَّاماً صالحة، فليَكفُف لسانه عن الشرِّ وشفتيه عن أن يتكلَّما بالمَكر، وليَحد عن الشرِّ ويصنع الخير،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contraire, bénissez, car c'est à cela que vous avez été appelés, afin d'hériter la bénédiction.10 En effet, qui veut aimer la vie et voir des jours heureux doit garder sa langue du mal et ses lèvres des paroles trompeuses,12 se détourner du mal et faire le bien,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on the contrary blessing, knowing that you were called to this, that you may inherit a blessing. 10 For He who would love life And see good days, Let him refrain his tongue from evil, And his lips from speaking deceit. 11 Let him turn away from evil and do good;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49474"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وليطلب السَّلام ويَجِدَّ في أَثَرِه. لأن عيني الربِّ تنظر الأبرار، وأُذنيه تنصتان إلى طلبهم، وأمَّا وجه الربِّ ضدُّ فاعلي الشرِّ.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rechercher la paix et la poursuivre.12 Car les yeux du Seigneur sont sur les justes, et ses oreilles sont attentives à leur prière; mais la face du Seigneur se tourne contre ceux qui font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him seek peace and pursue it. 12 For the eyes of the Lord are on the righteous, And His ears are open to their prayers; But the face of the Lord is against those who do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04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0515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05152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05152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7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3570" name="Group 2"/>
          <p:cNvGraphicFramePr>
            <a:graphicFrameLocks noGrp="1"/>
          </p:cNvGraphicFramePr>
          <p:nvPr/>
        </p:nvGraphicFramePr>
        <p:xfrm>
          <a:off x="34925" y="44450"/>
          <a:ext cx="9074150" cy="67099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وحدث في ذلك الوقت اضطرابٌ ليس بقليل بسبب الطَّريق، لأنَّ واحداً اسمه ديمتريوس، صائغ فضةٍ صانع هياكل فضةٍ لأرطاميس، كان يُربِّح الصُّنَّاع ربحاً ليس بقليل.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C'est à cette époque que se produisirent des troubles assez graves à propos de la Voie. 24Un orfèvre en effet, du nom de Démétrius, fabriquait des temples d'Artémis en argent et procurait ainsi aux artisans des gains très appréciables.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19:23-41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about that time there arose a great commotion about the Way. 24 For a certain man named Demetrius, a silversmith, who made silver shrines of Diana, brought no small profit to the craftsmen.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53581" name="Rectangle 13"/>
          <p:cNvSpPr>
            <a:spLocks noGrp="1" noChangeArrowheads="1"/>
          </p:cNvSpPr>
          <p:nvPr>
            <p:ph type="ctrTitle"/>
          </p:nvPr>
        </p:nvSpPr>
        <p:spPr/>
        <p:txBody>
          <a:bodyPr/>
          <a:lstStyle/>
          <a:p>
            <a:r>
              <a:rPr lang="en-US"/>
              <a:t>14a</a:t>
            </a:r>
          </a:p>
        </p:txBody>
      </p:sp>
    </p:spTree>
  </p:cSld>
  <p:clrMapOvr>
    <a:masterClrMapping/>
  </p:clrMapOvr>
</p:sld>
</file>

<file path=ppt/slides/slide7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4594" name="Group 2"/>
          <p:cNvGraphicFramePr>
            <a:graphicFrameLocks noGrp="1"/>
          </p:cNvGraphicFramePr>
          <p:nvPr/>
        </p:nvGraphicFramePr>
        <p:xfrm>
          <a:off x="34925" y="115888"/>
          <a:ext cx="9001125" cy="623405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فجمعهم مع الصُّنَّاع الآخرين الذين حولهُ وقال لهم: " أيُّها الرِّجال أنتم تعرفون أنَّ رِبحَنا إنَّما هو من هذه الصِّناعة. وأنتم تنظرون وتسمعون أنه ليس من أفسس فقط، بل وحتى من جميع آسيَّا،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Il rassembla ces artisans ainsi que les membres des métiers voisins et leur déclara:Vous le savez, mes amis, notre aisance vient de cette activité. 26 Or, vous le constatez ou vous l'entendez dire: non seulement à Ephèse, mais dans presque toute l'Asie,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He called them together with the workers of similar occupation, and said: Men, you know that we have our prosperity by this trade. 26 Moreover you see and hear that not only at Ephesus, but throughout almost all Asia,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5618"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استمال بولس هذا جمعاً كثيراً قائلاً: أن هذه التي تُصنع بالأيادي ليست آلهةً. فليس نصيبنا هذا وحـده في خطر مِن أن يحصل في إهانة،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Paul remue une foule considérable en la persuadant, comme il dit, que les dieux qui sortent de nos mains ne sont pas des dieux. 27 Ce n'est pas simplement notre profession qui risque d'être dénigrée,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Paul has persuaded and turned away many people, saying that they are not gods which are made with hands. 27 So not only is this trade of ours in danger of falling into disrepute,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6642"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أيضـاً هيكل أرطاميس ـ الآلهة العظيمة ـ أن يُحسب لا شيء، وإنه سوف تُهدم عظمتها، هيَ التي يعبدها جميع آسيَّا وكل المسكونة ". فلمَّا سمعوا هذا امتلأوا غضباً،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c'est aussi le temple de la grande déesse Artémis qui pourrait être laissé pour compte et se trouver bientôt dépouillé de la grandeur de celle qu'adorent l'Asie et le monde entier. 28 A ces mots, les auditeurs devinrent furieux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also the temple of the great goddess Diana may be despised and her magnificence destroyed, whom all Asia and the world worship. 28 Now when they heard this, they were full of wrath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7666" name="Group 2"/>
          <p:cNvGraphicFramePr>
            <a:graphicFrameLocks noGrp="1"/>
          </p:cNvGraphicFramePr>
          <p:nvPr/>
        </p:nvGraphicFramePr>
        <p:xfrm>
          <a:off x="34925" y="115888"/>
          <a:ext cx="9074150" cy="6405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وطفقوا يصرخون قائلين: " عظيمةٌ هى أرطاميس التي لأهل أفسس ". فامتلأت المدينة اضطراباً وجروا جميعاً بنفس واحدة إلى المشهد خاطفين معهم غايوس وأرسترخُس المكدونيَّين، رفيقي بولس في السَّفر.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ils n'en finissaient pas de crier: "Grande est  l'Artémis d'Éphèse! 29 L'agitation gagna toute la ville et l'on se précipita, en masse au théâtre, en s'emparant au passage des Macédoniens Gaïus et Aristarque, compagnons de voyage de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cried out, saying, Great is Diana of the Ephesians! 29 So the whole city was filled with confusion, and rushed into the theater with one accord, having seized Gaius and Aristarchus, Macedonians, Paul's travel companions.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8690" name="Group 2"/>
          <p:cNvGraphicFramePr>
            <a:graphicFrameLocks noGrp="1"/>
          </p:cNvGraphicFramePr>
          <p:nvPr/>
        </p:nvGraphicFramePr>
        <p:xfrm>
          <a:off x="34925" y="115888"/>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كان بولس يريد أن يدخل إلى الجمع، لم يدعه التَّلاميذ. وآخرون من رؤساء المدينة ـ كانوا أصدقاءه ـ أرسلوا يطلبون إليه أن لا يُسلِّم نفسه إلى المشهد.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Paul était décidé à se rendre à l'assemblée, mais les disciples ne le laissèrent pas faire. 31 Et certains asiarques de ses amis lui firent aussi déconseiller de se risquer au théâtre.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when Paul wanted to go in to the people, the disciples would not allow him. 31 Then some of the officials of Asia, who were his friends, sent to him pleading that he would not venture into the theater.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59714"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وآخرون كانوا يصرخون بشيءٍ آخرَ، لأن المحفل كان مُضطرباً، وأكثرهم لا يدرون لأيِّ شيءٍ كانوا قد اجتمعوا. فاجتذب اليهود إسكندر من الجمع،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Chacun bien sûr criait autre chose que son voisin et la confusion régnait dans l'assemblée où la plupart ignoraient même les motifs de la réunion. 33 Des gens dans la foule renseignèrent un certain Alexandre que les Juifs avaient mis en avant.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Some therefore cried one thing and some another, for the assembly was confused, and most of them did not know why they had come together. 33 And they drew Alexander out of the multitude, the Jews putting him forward.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0738" name="Group 2"/>
          <p:cNvGraphicFramePr>
            <a:graphicFrameLocks noGrp="1"/>
          </p:cNvGraphicFramePr>
          <p:nvPr/>
        </p:nvGraphicFramePr>
        <p:xfrm>
          <a:off x="107950" y="115888"/>
          <a:ext cx="9001125" cy="5945125"/>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فأشار إسكندر بيده يريد أن يحتجَّ للجمع. فلمَّا عرفوا أنه يهوديٌّ، صار صوتٌ واحدٌ من الجميع صارخين نحو مدَّة ساعتين قائلين: " عظيمة هى أرطاميس التي لأهل أفسس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la main, Alexandre fit signe qu'il voulait s'expliquer devant l'assemblée.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34 Mais, quand on  apprit qu'il était Juif, tous se mirent à scander d'une seule voix, pendant près de deux heures: "Grande est l'Artémis d'Ephèse!"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Alexander motioned with his hand, and wanted to make his defense to the people. 34 But when they found out that he was a Jew, all with one voice cried out for about two hours, Great is Diana of the Ephesians!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1762" name="Group 2"/>
          <p:cNvGraphicFramePr>
            <a:graphicFrameLocks noGrp="1"/>
          </p:cNvGraphicFramePr>
          <p:nvPr/>
        </p:nvGraphicFramePr>
        <p:xfrm>
          <a:off x="34925" y="115888"/>
          <a:ext cx="9074150" cy="5834063"/>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هدَّأ الكاتب الجمع قال: " أيُّها الرِّجالُ الأفسسيُّون، مَن هو مِن الناس لا يعرف أن مدينة الأفسسيِّين مُتعبِّدة لأرطاميس العظيمة ولتمثالها الذي هبط من زَفْسَ؟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Le secrétaire réussit pourtant à calmer la foule: "Éphésiens, dit-il, existerait-il quelqu'un qui ne sache pas que la cité d'Éphèse est la ville sainte de la grande déesse Artémis et de sa statue tombée du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when the city clerk had quieted the crowd, he said: Men of Ephesus, what man is there who does not know that the city of the Ephesians is temple guardian of the great goddess Diana, and of the image which fell down from Zeus?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2786" name="Group 2"/>
          <p:cNvGraphicFramePr>
            <a:graphicFrameLocks noGrp="1"/>
          </p:cNvGraphicFramePr>
          <p:nvPr/>
        </p:nvGraphicFramePr>
        <p:xfrm>
          <a:off x="34925" y="115888"/>
          <a:ext cx="9074150" cy="58340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أحد يقدر أن يُقاوم هذه الأشياء، فلذا ينبغي أن تكونوا ثابتين ولا تفعلوا شيئاً بخفة. لأنكم أتيتم بهذَيْن الرَّجلين إلى هنا، وهما ليسا سارقي هياكل،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Puisque la réponse ne fait pas de doute, il vous faut donc retrouver le calme et éviter les fausses manoeuvres. 37 Vous avez en effet amené ici des hommes qui n'ont commis ni sacrilège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Therefore, since these things cannot be denied, you ought to be quiet and do nothing rashly. 37 For you have brought these men here who are neither robbers of temples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3810"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مُجدِّفين، على آلهتكم. فإن كان ديمتريوس والصُّنَّاع الذين معه لهم دعوى على أحدٍ، فإنه تُقام أيَّامٌ للقضاء، ويوجد ولاةٌ، فليرافعوا بعضهم بعضاً.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ni blasphème contre notre déesse. 38 Si Démétrius et les artisans qui le suivent sont en litige avec quelqu'un, il se tient des audiences, il existe des proconsuls: que les parties aillent donc en 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nor blasphemers of your goddess. 38 Therefore, if Demetrius and his fellow craftsmen have a case against anyone, the courts are open and there are proconsuls. Let them bring charges against one another.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4834"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وإن كنتم تطلبون شيئاً آخر، فإنه يُقضَى بينكم في محفلٍ شرعيٍّ. لأنَّنا في خطر أن نُحاكَم من أجل اضطراب هذا اليوم.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Et si vous avez encore d'autres requêtes, l'affaire sera réglée par l'assemblée légale. 40 Nous risquons en fait d'être accusés de sédition pour notre réunion d'aujourd'hui,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if you have any other inquiry to make, it shall be determined in the lawful assembly. 40 For we are in danger of being called in question for today's uproar,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5858" name="Group 2"/>
          <p:cNvGraphicFramePr>
            <a:graphicFrameLocks noGrp="1"/>
          </p:cNvGraphicFramePr>
          <p:nvPr/>
        </p:nvGraphicFramePr>
        <p:xfrm>
          <a:off x="34925" y="44450"/>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وليس حُجَّةٌ يُمكننا من أجلها أن نُعطِي جواباً عن هذا الشَّغب ". ولمَّا قال هذا صرف المحفل.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 n'existe aucun motif que nous puissions avancer pour justifier cet attroupement. 41 Et, sur cette déclaration, il renvoya l'assemblée.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being no reason which we may give to account for this disorderly gathering. 41 And when he had said these things, he dismissed the assembly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688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7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790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893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7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69954" name="Group 2"/>
          <p:cNvGraphicFramePr>
            <a:graphicFrameLocks noGrp="1"/>
          </p:cNvGraphicFramePr>
          <p:nvPr/>
        </p:nvGraphicFramePr>
        <p:xfrm>
          <a:off x="34925" y="44450"/>
          <a:ext cx="9074150" cy="6403151"/>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مزمور( 68 : 35 – 3 )</a:t>
                      </a:r>
                      <a:r>
                        <a:rPr kumimoji="0" lang="ar-SA" sz="3600" b="0" i="0" u="sng" strike="noStrike" cap="none" normalizeH="0" baseline="0" dirty="0">
                          <a:ln>
                            <a:noFill/>
                          </a:ln>
                          <a:solidFill>
                            <a:srgbClr val="FF9933"/>
                          </a:solidFill>
                          <a:effectLst/>
                          <a:latin typeface="Arial" charset="0"/>
                          <a:cs typeface="Arial" charset="0"/>
                        </a:rPr>
                        <a:t>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عجيبٌ هو الله في قدِّيسِيه. إلهُ إسرائيلَ هو يُعطي قوةً وعِزاً لشعبِهِ. والصِّدِّيقون يَفرحون ويتهلَّلون أمامَ اللهِ. ويَتَنَعَّمون بالسرورِ.  هللويا</a:t>
                      </a:r>
                      <a:r>
                        <a:rPr kumimoji="0" lang="ar-EG" sz="3200" b="0" i="0" u="none" strike="noStrike" cap="none" normalizeH="0" baseline="0" dirty="0">
                          <a:ln>
                            <a:noFill/>
                          </a:ln>
                          <a:solidFill>
                            <a:schemeClr val="bg1"/>
                          </a:solidFill>
                          <a:effectLst/>
                          <a:latin typeface="Arial" charset="0"/>
                          <a:cs typeface="Arial" charset="0"/>
                        </a:rPr>
                        <a:t>.</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68:35, 3</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35 Dieu, tu es terrifiant depuis tes sanctuaires. C'est le Dieu d'Israël qui donne au peuple force et puissance.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Mais les justes se réjouissent, ils exultent devant Dieu, au comble de la 	joie,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68:35, 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O God, You are more awesome than Your holy places. The God of Israel is He who gives strength and power to His people.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But let the righteous be glad; Let them rejoice before God; Yes, let them rejoice exceedingly.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69965" name="Rectangle 13"/>
          <p:cNvSpPr>
            <a:spLocks noGrp="1" noChangeArrowheads="1"/>
          </p:cNvSpPr>
          <p:nvPr>
            <p:ph type="ctrTitle"/>
          </p:nvPr>
        </p:nvSpPr>
        <p:spPr/>
        <p:txBody>
          <a:bodyPr/>
          <a:lstStyle/>
          <a:p>
            <a:r>
              <a:rPr lang="en-US"/>
              <a:t>14pg</a:t>
            </a:r>
          </a:p>
        </p:txBody>
      </p:sp>
      <p:sp>
        <p:nvSpPr>
          <p:cNvPr id="16" name="Text Box 29">
            <a:hlinkClick r:id="" action="ppaction://macro?name=LetThemExaltHimForBishop"/>
          </p:cNvPr>
          <p:cNvSpPr txBox="1">
            <a:spLocks noChangeArrowheads="1"/>
          </p:cNvSpPr>
          <p:nvPr/>
        </p:nvSpPr>
        <p:spPr bwMode="auto">
          <a:xfrm>
            <a:off x="7000892"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0978" name="Group 2"/>
          <p:cNvGraphicFramePr>
            <a:graphicFrameLocks noGrp="1"/>
          </p:cNvGraphicFramePr>
          <p:nvPr/>
        </p:nvGraphicFramePr>
        <p:xfrm>
          <a:off x="34925" y="44450"/>
          <a:ext cx="9074150" cy="61214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12 : 4 - 12</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أقول لكم يا أصدقائي: لا تخافوا من الذين يقتلون جسدكم، وبعد ذلك ليس لهم ما يفعلون أكثر. بل أُريكم مِمَّن تخافون: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12 : 4 - 12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t>
                      </a:r>
                      <a:r>
                        <a:rPr kumimoji="0" lang="fr-FR" sz="2800" b="0" i="0" u="none" strike="noStrike" cap="none" normalizeH="0" baseline="0">
                          <a:ln>
                            <a:noFill/>
                          </a:ln>
                          <a:solidFill>
                            <a:schemeClr val="bg1"/>
                          </a:solidFill>
                          <a:effectLst/>
                          <a:latin typeface="Arial" charset="0"/>
                          <a:cs typeface="Arial" charset="0"/>
                        </a:rPr>
                        <a:t>Je vous le dis à vous, mes amis: Ne craignez pas ceux qui tuent le corps et qui, après cela, ne peuvent rien faire de plus. 5 Je vais vous montrer qui vous devez craindre: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12:4-12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I say to you, My friends, do not be afraid of those who kill the body, and after that have no more that they can do. 5 But I will show you whom you should fear: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0989" name="Rectangle 13"/>
          <p:cNvSpPr>
            <a:spLocks noGrp="1" noChangeArrowheads="1"/>
          </p:cNvSpPr>
          <p:nvPr>
            <p:ph type="ctrTitle"/>
          </p:nvPr>
        </p:nvSpPr>
        <p:spPr/>
        <p:txBody>
          <a:bodyPr/>
          <a:lstStyle/>
          <a:p>
            <a:r>
              <a:rPr lang="en-US"/>
              <a:t>14g</a:t>
            </a:r>
          </a:p>
        </p:txBody>
      </p:sp>
    </p:spTree>
  </p:cSld>
  <p:clrMapOvr>
    <a:masterClrMapping/>
  </p:clrMapOvr>
</p:sld>
</file>

<file path=ppt/slides/slide7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002" name="Group 2"/>
          <p:cNvGraphicFramePr>
            <a:graphicFrameLocks noGrp="1"/>
          </p:cNvGraphicFramePr>
          <p:nvPr/>
        </p:nvGraphicFramePr>
        <p:xfrm>
          <a:off x="34925" y="44450"/>
          <a:ext cx="9074150" cy="61214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خافوا من الذي بعدما يَقتُل، له سلطانٌ أن يُلقي في جهنَّم. نعم أقول لكم: من هذا خافوا. أليست خمسةُ عصافيرُ تُباع بفلسين، وواحدٌ منها ليس منسيّاً أمام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craignez celui qui, après avoir tué, a le pouvoir de jeter dans la géhenne. Oui, je vous le déclare, c'est celui-là que vous devez craindre. 6 Est-ce que l'on ne vend pas cinq moineaux pour deux sous? Pourtant pas un d'entre eux n'est oublié de Dieu.</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Fear Him who, after He has killed, has power to cast into hell; yes, I say to you, fear Him! 6 Are not five sparrows sold for two copper coins? And not one of them is forgotten before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3026" name="Group 2"/>
          <p:cNvGraphicFramePr>
            <a:graphicFrameLocks noGrp="1"/>
          </p:cNvGraphicFramePr>
          <p:nvPr/>
        </p:nvGraphicFramePr>
        <p:xfrm>
          <a:off x="34925" y="44450"/>
          <a:ext cx="9074150" cy="644328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شعور رؤوسكم أيضاً جميعها محصاةٌ. فلا تخافوا إذاً. أنتم أفضل من عصافير كثيرةٍ. وأقول لكم: كُلُّ مَنْ يعترفُ بي قُدَّام النَّاس، يعترف به أيضاً ابن الإنسان قُدَّام ملائكة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Bien plus, même vos cheveux sont tous comptés. Soyez sans crainte, vous valez mieux que tous les moineaux. 8 Je vous le dis: quiconque se déclarera pour moi devant les hommes, le Fils de l'homme aussi se déclarera pour lui devant les anges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the very hairs of your head are all numbered. Do not fear therefore; you are of more value than many sparrows. 8 Also I say to you, whoever confesses Me before men, him the Son of Man also will confess before the angels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050" name="Group 2"/>
          <p:cNvGraphicFramePr>
            <a:graphicFrameLocks noGrp="1"/>
          </p:cNvGraphicFramePr>
          <p:nvPr/>
        </p:nvGraphicFramePr>
        <p:xfrm>
          <a:off x="34925" y="44450"/>
          <a:ext cx="9074150" cy="6101907"/>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أنكرني قُدَّام النَّاس، يُنكَر أيضاً قُدَّام ملائكة الله. وكل مَن قال كلمةً على ابن الإنسان يُغفَرُ له، وأمَّا مَن يُجدِّف على الرُّوح القدس فلا يُغفر 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mais celui qui m'aura renié par devant les hommes sera renié par devant les anges de Dieu. 10 Et quiconque dira une parole contre le Fils de l'homme, cela lui sera pardonné; mais qui aura blasphémé contre le Saint Esprit, cela ne lui sera pas pardonné.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he who denies Me before men will be denied before the angels of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anyone who speaks a word against the Son of Man, it will be forgiven him; but to him who blasphemes against the Holy Spirit, it will not be forgiven.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5074" name="Group 2"/>
          <p:cNvGraphicFramePr>
            <a:graphicFrameLocks noGrp="1"/>
          </p:cNvGraphicFramePr>
          <p:nvPr/>
        </p:nvGraphicFramePr>
        <p:xfrm>
          <a:off x="34925" y="44450"/>
          <a:ext cx="9074150" cy="633806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قدَّموكم إلى المجامع والرُّؤساء والسَّلاطين فلا تهتمُّوا كيف أو بما تُجاوِبون أو بما تقولون، لأنَّ الرُّوح القدس يُعلِّمكم في تلك السَّاعة ما يجب أن تقولوه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Lorsqu'on vous amènera devant les synagogues, les chefs et les autorités, ne vous inquiétez pas de savoir comment vous défendre et que dire. 12 Car le Saint Esprit vous enseignera à l'heure même ce qu'il faut dire.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when they bring you to the synagogues and magistrates and authorities, do not worry about how or what you should answer, or what you should say. 12 For the Holy Spirit will teach you in that very hour what you ought to say.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363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1003" name="Group 11"/>
          <p:cNvGraphicFramePr>
            <a:graphicFrameLocks noGrp="1"/>
          </p:cNvGraphicFramePr>
          <p:nvPr/>
        </p:nvGraphicFramePr>
        <p:xfrm>
          <a:off x="539750" y="981075"/>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(17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الخامس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عشر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Quinzième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Dix-septième</a:t>
                      </a:r>
                      <a:r>
                        <a:rPr kumimoji="0" lang="en-US" sz="4000" b="0" i="0" u="none" strike="noStrike" cap="none" normalizeH="0" baseline="0">
                          <a:ln>
                            <a:noFill/>
                          </a:ln>
                          <a:solidFill>
                            <a:srgbClr val="FF9900"/>
                          </a:solidFill>
                          <a:effectLst/>
                          <a:latin typeface="Arial" charset="0"/>
                          <a:cs typeface="Arial" charset="0"/>
                        </a:rPr>
                        <a:t> of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7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20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6220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7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6098" name="Group 2"/>
          <p:cNvGraphicFramePr>
            <a:graphicFrameLocks noGrp="1"/>
          </p:cNvGraphicFramePr>
          <p:nvPr/>
        </p:nvGraphicFramePr>
        <p:xfrm>
          <a:off x="34925" y="44450"/>
          <a:ext cx="9074150" cy="683330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200" b="0" i="0" u="sng" strike="noStrike" cap="none" normalizeH="0" baseline="0" dirty="0">
                          <a:ln>
                            <a:noFill/>
                          </a:ln>
                          <a:solidFill>
                            <a:srgbClr val="FF9933"/>
                          </a:solidFill>
                          <a:effectLst/>
                          <a:latin typeface="Arial" charset="0"/>
                          <a:cs typeface="Times New Roman" pitchFamily="18" charset="0"/>
                        </a:rPr>
                        <a:t>132 : 9 -10 ,17 -18</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 هناك انبت قرنا لداود.رتبت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a:t>
                      </a:r>
                      <a:r>
                        <a:rPr kumimoji="0" lang="en-US" sz="3200" b="0" i="0" u="sng" strike="noStrike" cap="none" normalizeH="0" baseline="0" dirty="0">
                          <a:ln>
                            <a:noFill/>
                          </a:ln>
                          <a:solidFill>
                            <a:srgbClr val="FF9933"/>
                          </a:solidFill>
                          <a:effectLst/>
                          <a:latin typeface="Arial" charset="0"/>
                          <a:cs typeface="Times New Roman" pitchFamily="18" charset="0"/>
                        </a:rPr>
                        <a:t>132:9-10,17-</a:t>
                      </a:r>
                      <a:r>
                        <a:rPr kumimoji="0" lang="ar-EG" sz="3200" b="0" i="0" u="sng" strike="noStrike" cap="none" normalizeH="0" baseline="0" dirty="0">
                          <a:ln>
                            <a:noFill/>
                          </a:ln>
                          <a:solidFill>
                            <a:srgbClr val="FF9933"/>
                          </a:solidFill>
                          <a:effectLst/>
                          <a:latin typeface="Arial" charset="0"/>
                          <a:cs typeface="Arial" charset="0"/>
                        </a:rPr>
                        <a:t>1</a:t>
                      </a:r>
                      <a:r>
                        <a:rPr kumimoji="0" lang="en-US" sz="3200" b="0" i="0" u="sng" strike="noStrike" cap="none" normalizeH="0" baseline="0" dirty="0">
                          <a:ln>
                            <a:noFill/>
                          </a:ln>
                          <a:solidFill>
                            <a:srgbClr val="FF9933"/>
                          </a:solidFill>
                          <a:effectLst/>
                          <a:latin typeface="Arial" charset="0"/>
                          <a:cs typeface="Times New Roman" pitchFamily="18" charset="0"/>
                        </a:rPr>
                        <a:t>8</a:t>
                      </a:r>
                      <a:endParaRPr kumimoji="0" lang="en-US"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 10 A cause de David ton serviteur,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Je préparerai une lampe pour mon messie,18 Et sur lui son diadème fleurira,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 10 For Your servant David's sake.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I will prepare a lamp for My Anointed, 18 but upon Himself His crown shall flourish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6109" name="Rectangle 13"/>
          <p:cNvSpPr>
            <a:spLocks noGrp="1" noChangeArrowheads="1"/>
          </p:cNvSpPr>
          <p:nvPr>
            <p:ph type="ctrTitle"/>
          </p:nvPr>
        </p:nvSpPr>
        <p:spPr/>
        <p:txBody>
          <a:bodyPr/>
          <a:lstStyle/>
          <a:p>
            <a:r>
              <a:rPr lang="en-US"/>
              <a:t>15pv</a:t>
            </a:r>
          </a:p>
        </p:txBody>
      </p:sp>
      <p:sp>
        <p:nvSpPr>
          <p:cNvPr id="16" name="Text Box 29">
            <a:hlinkClick r:id="" action="ppaction://macro?name=LetThemExaltHimForBishop"/>
          </p:cNvPr>
          <p:cNvSpPr txBox="1">
            <a:spLocks noChangeArrowheads="1"/>
          </p:cNvSpPr>
          <p:nvPr/>
        </p:nvSpPr>
        <p:spPr bwMode="auto">
          <a:xfrm>
            <a:off x="7000892"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7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7122" name="Group 2"/>
          <p:cNvGraphicFramePr>
            <a:graphicFrameLocks noGrp="1"/>
          </p:cNvGraphicFramePr>
          <p:nvPr/>
        </p:nvGraphicFramePr>
        <p:xfrm>
          <a:off x="-36513" y="44450"/>
          <a:ext cx="9145588"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تى</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4:23 - 5:1-16</a:t>
                      </a:r>
                      <a:r>
                        <a:rPr kumimoji="0" lang="ar-SA" sz="3600" b="0" i="0" u="sng" strike="noStrike" cap="none" normalizeH="0" baseline="0">
                          <a:ln>
                            <a:noFill/>
                          </a:ln>
                          <a:solidFill>
                            <a:srgbClr val="FF9933"/>
                          </a:solidFill>
                          <a:effectLst/>
                          <a:latin typeface="Arial" charset="0"/>
                          <a:cs typeface="Arial" charset="0"/>
                        </a:rPr>
                        <a:t>)</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يسوع يطوف كل الجليل يعلم في مجامعهم ويكرز ببشارة الملكوت ويشفي كل مرض وكل ضعف في الشعب.</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Matthieu 4:23 - 5:1-16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Puis, parcourant toute la Galilée, il enseignait dans leurs synagogues, proclamait la Bonne Nouvelle du Règne et guérissait toute maladie et toute infirmité parmi le peuple.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Matthew 4:23-25 &amp; 5:1-16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23And Jesus went about all Galilee, teaching in their synagogues, preaching the gospel of the kingdom, and healing all kinds of sickness and all kinds of disease among the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77133" name="Rectangle 13"/>
          <p:cNvSpPr>
            <a:spLocks noGrp="1" noChangeArrowheads="1"/>
          </p:cNvSpPr>
          <p:nvPr>
            <p:ph type="ctrTitle"/>
          </p:nvPr>
        </p:nvSpPr>
        <p:spPr/>
        <p:txBody>
          <a:bodyPr/>
          <a:lstStyle/>
          <a:p>
            <a:r>
              <a:rPr lang="en-US"/>
              <a:t>15v</a:t>
            </a:r>
          </a:p>
        </p:txBody>
      </p:sp>
    </p:spTree>
  </p:cSld>
  <p:clrMapOvr>
    <a:masterClrMapping/>
  </p:clrMapOvr>
</p:sld>
</file>

<file path=ppt/slides/slide7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8146" name="Group 2"/>
          <p:cNvGraphicFramePr>
            <a:graphicFrameLocks noGrp="1"/>
          </p:cNvGraphicFramePr>
          <p:nvPr/>
        </p:nvGraphicFramePr>
        <p:xfrm>
          <a:off x="-36513" y="115888"/>
          <a:ext cx="9145588" cy="5901754"/>
        </p:xfrm>
        <a:graphic>
          <a:graphicData uri="http://schemas.openxmlformats.org/drawingml/2006/table">
            <a:tbl>
              <a:tblPr rtl="1"/>
              <a:tblGrid>
                <a:gridCol w="4249737">
                  <a:extLst>
                    <a:ext uri="{9D8B030D-6E8A-4147-A177-3AD203B41FA5}">
                      <a16:colId xmlns:a16="http://schemas.microsoft.com/office/drawing/2014/main" val="20000"/>
                    </a:ext>
                  </a:extLst>
                </a:gridCol>
                <a:gridCol w="4895851">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فذاع خبره في جميع سورية.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فاحضروا اليه جميع السقماء المصابين بامراض واوجاع مختلفة والمجانين والمصروعين والمفلوجين فشفاهم.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Sa renommée gagna toute la Syrie, et on lui amena tous ceux qui souffraient, en proie à toutes sortes de maladies et de tourments: démoniaques, lunatiques, paralysés; il les guérit.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His fame went throughout all Syria; and they brought to Him all sick people who were afflicted with various diseases and torments, and those who were demon-possessed, epileptics, and paralytics; and He healed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9170" name="Group 2"/>
          <p:cNvGraphicFramePr>
            <a:graphicFrameLocks noGrp="1"/>
          </p:cNvGraphicFramePr>
          <p:nvPr/>
        </p:nvGraphicFramePr>
        <p:xfrm>
          <a:off x="-36513" y="115888"/>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فتبعته جموع كثيرة من الجليل والعشر المدن واورشليم واليهودية ومن عبر الاردن  ولما رأى الجموع صعد الى الجبل.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جلس تقدم اليه تلاميذه. ففتح فاه وعلمهم قائلا.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de grandes foules le suivirent, venues de la Galilée et de la Décapole, de Jérusalem et de la Judée, et d'au-delà du Jourdain.1A la vue des foules, Jésus monta dans la montagne. Il s'assit, et ses disciples s'approchèrent de lui.2 Et, prenant la parole, il les enseignait: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Great multitudes followed Him-- from Galilee, and from Decapolis, Jerusalem, Judea, and beyond the Jordan.1 And seeing the multitudes, He went up on a mountain, and when He was seated His disciples came to Him. 2 Then He opened His mouth and taught them,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0194" name="Group 2"/>
          <p:cNvGraphicFramePr>
            <a:graphicFrameLocks noGrp="1"/>
          </p:cNvGraphicFramePr>
          <p:nvPr/>
        </p:nvGraphicFramePr>
        <p:xfrm>
          <a:off x="107950" y="115888"/>
          <a:ext cx="9001125"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للمساكين بالروح.لان لهم ملكوت السموات.طوبى للحزانى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يتعزون. طوبى للودعاء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يرثون الارض. طوبى للجياع والعطاش الى البر.لانهم يشبعون.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Heureux les pauvres de coeur: le Royaume des cieux est à eux.4 Heureux les doux: ils auront la terre en partage.5 Heureux ceux qui pleurent: ils seront consolés.6 Heureux ceux qui ont faim et soif de la justice: ils seront rassasiés.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Blessed are the poor in spirit, for theirs is the kingdom of heaven. 4 Blessed are those who mourn, for they shall be comforted. 5 Blessed are the meek, for they shall inherit the earth. 6 Blessed are those who hunger and thirst for righteousness, for they shall be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1218" name="Group 2"/>
          <p:cNvGraphicFramePr>
            <a:graphicFrameLocks noGrp="1"/>
          </p:cNvGraphicFramePr>
          <p:nvPr/>
        </p:nvGraphicFramePr>
        <p:xfrm>
          <a:off x="107950" y="115888"/>
          <a:ext cx="9001125"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للرحماء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لانهم يرحمون. طوبى للانقياء القلب.لانهم يعاينون الله.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طوبى لصانعي السلام.لانهم ابناء الله يدعون.  طوبى للمطرودين من اجل البر.لان لهم ملكوت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Heureux les miséricordieux: il leur sera fait miséricorde. 8 Heureux les coeurs purs: ils verront Dieu.9 Heureux ceux qui font preuve de paix: ils seront appelés fils de Dieu. 10 Heureux ceux qui sont persécutés pour la justice: le Royaume des cieux est à 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Blessed are the merciful, for they shall obtain mercy. 8 Blessed are the pure in heart, for they shall see God. 9 Blessed are the peacemakers, for they shall be called sons of God. 10 Blessed are those who are persecuted for righteousness' sake, for theirs is the kingdom of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2242" name="Group 2"/>
          <p:cNvGraphicFramePr>
            <a:graphicFrameLocks noGrp="1"/>
          </p:cNvGraphicFramePr>
          <p:nvPr/>
        </p:nvGraphicFramePr>
        <p:xfrm>
          <a:off x="34925" y="44450"/>
          <a:ext cx="9074150" cy="55467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لكم اذا عيّروكم وطردوكم وقالوا عليكم كل كلمة شريرة من اجلي كاذبين. افرحوا وتهللوا.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اجركم عظيم في السموات.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Heureux êtes-vous lorsque l'on vous insulte, que l'on vous persécute et que l'on dit faussement contre vous toute sorte de mal à cause de moi. 12 Soyez dans la joie et l'allégresse, car votre récompense est grande dans les cieux;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Blessed are you when they revile and persecute you, and say all kinds of evil against you falsely for My sake. 12 Rejoice and be exceedingly glad, for great is your reward in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3266" name="Group 2"/>
          <p:cNvGraphicFramePr>
            <a:graphicFrameLocks noGrp="1"/>
          </p:cNvGraphicFramePr>
          <p:nvPr/>
        </p:nvGraphicFramePr>
        <p:xfrm>
          <a:off x="34925" y="115888"/>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هكذا طردوا الانبياء الذين قبلكم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ملح الارض.ولكن ان فسد الملح فبماذا يملح.لا يصلح بعد لشيء الا لان يطرح خارجا ويداس من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en effet qu'on a persécuté les prophètes qui vous ont précédés. 13 Vous êtes le sel de la terre. Si le sel perd sa saveur, comment redeviendra-t-il du sel? Il ne vaut plus rien; on le jette dehors et il est foulé aux pieds par les 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so they persecuted the prophets who were before you.13 You are the salt of the earth; but if the salt loses its flavor, how shall it be seasoned? It is then good for nothing but to be thrown out and trampled underfoot by 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4290" name="Group 2"/>
          <p:cNvGraphicFramePr>
            <a:graphicFrameLocks noGrp="1"/>
          </p:cNvGraphicFramePr>
          <p:nvPr/>
        </p:nvGraphicFramePr>
        <p:xfrm>
          <a:off x="107950" y="115888"/>
          <a:ext cx="9001125"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نور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يمكن ان تخفى مدينة موضوعة على جبل. ولا يوقدون سراجا ويضعونه تحت المكيال بل على المنارة فيضيء لجميع الذين في البيت.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la lumière du monde. Une ville située sur une hauteur ne peut être cachée.15 Quand on allume une lampe, ce n'est pas pour la mettre sous le boisseau, mais sur son support et elle brille pour tous ceux qui sont dans la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the light of the world. A city that is set on a hill cannot be hidden. 15 Nor do they light a lamp and put it under a basket, but on a lampstand, and it gives light to all who are in the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5329" name="Group 17"/>
          <p:cNvGraphicFramePr>
            <a:graphicFrameLocks noGrp="1"/>
          </p:cNvGraphicFramePr>
          <p:nvPr/>
        </p:nvGraphicFramePr>
        <p:xfrm>
          <a:off x="107950" y="115888"/>
          <a:ext cx="8928100" cy="5475288"/>
        </p:xfrm>
        <a:graphic>
          <a:graphicData uri="http://schemas.openxmlformats.org/drawingml/2006/table">
            <a:tbl>
              <a:tblPr rtl="1"/>
              <a:tblGrid>
                <a:gridCol w="5184775">
                  <a:extLst>
                    <a:ext uri="{9D8B030D-6E8A-4147-A177-3AD203B41FA5}">
                      <a16:colId xmlns:a16="http://schemas.microsoft.com/office/drawing/2014/main" val="20000"/>
                    </a:ext>
                  </a:extLst>
                </a:gridCol>
                <a:gridCol w="3743325">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فليضئ نوركم هكذا قدام الناس لكي يروا اعمالكم الحسنة ويمجدوا اباكم الذي في السموات</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16 De même, que votre lumière brille aux yeux des hommes, pour qu'en voyant vos bonnes actions, ils rendent gloire à votre Père qui est aux cieux. </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Let your light so shine before men, that they may see your good works and glorify your Father in heaven.</a:t>
                      </a: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63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08633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8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7362" name="Group 2"/>
          <p:cNvGraphicFramePr>
            <a:graphicFrameLocks noGrp="1"/>
          </p:cNvGraphicFramePr>
          <p:nvPr/>
        </p:nvGraphicFramePr>
        <p:xfrm>
          <a:off x="34925" y="44450"/>
          <a:ext cx="9074150" cy="6552884"/>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110:4-6</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اقسم الرب ولن يندم.انت كاهن الى الابد على رتبة ملكي صادق يدين بين الامم.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الرب عن يمينك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الطريق لذلك يرفع الراس.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110:4-6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 Seigneur l'a juré, il ne s'en repentira pas: Tu es prêtre pour toujours, à la manière de </a:t>
                      </a:r>
                      <a:r>
                        <a:rPr kumimoji="0" lang="fr-FR" sz="2800" b="0" i="0" u="none" strike="noStrike" cap="none" normalizeH="0" baseline="0" dirty="0" err="1">
                          <a:ln>
                            <a:noFill/>
                          </a:ln>
                          <a:solidFill>
                            <a:schemeClr val="bg1"/>
                          </a:solidFill>
                          <a:effectLst/>
                          <a:latin typeface="Arial" charset="0"/>
                          <a:cs typeface="Arial" charset="0"/>
                        </a:rPr>
                        <a:t>Melkisédeq</a:t>
                      </a:r>
                      <a:r>
                        <a:rPr kumimoji="0" lang="fr-FR" sz="2800" b="0" i="0" u="none" strike="noStrike" cap="none" normalizeH="0" baseline="0" dirty="0">
                          <a:ln>
                            <a:noFill/>
                          </a:ln>
                          <a:solidFill>
                            <a:schemeClr val="bg1"/>
                          </a:solidFill>
                          <a:effectLst/>
                          <a:latin typeface="Arial" charset="0"/>
                          <a:cs typeface="Arial" charset="0"/>
                        </a:rPr>
                        <a: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Le Seigneur est à ta droite,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aussi, relève-t-il la tête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110:4-6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 LORD has sworn and will not relent, You are a priest forever according to the order of Melchizedek.'‘</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 Lord is at Your right hand;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He shall execute the heads of many countries.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7373" name="Rectangle 13"/>
          <p:cNvSpPr>
            <a:spLocks noGrp="1" noChangeArrowheads="1"/>
          </p:cNvSpPr>
          <p:nvPr>
            <p:ph type="ctrTitle"/>
          </p:nvPr>
        </p:nvSpPr>
        <p:spPr/>
        <p:txBody>
          <a:bodyPr/>
          <a:lstStyle/>
          <a:p>
            <a:r>
              <a:rPr lang="en-US" sz="1000"/>
              <a:t>15pm</a:t>
            </a:r>
          </a:p>
        </p:txBody>
      </p:sp>
      <p:sp>
        <p:nvSpPr>
          <p:cNvPr id="16" name="Text Box 29">
            <a:hlinkClick r:id="" action="ppaction://macro?name=LetThemExaltHimForBishop"/>
          </p:cNvPr>
          <p:cNvSpPr txBox="1">
            <a:spLocks noChangeArrowheads="1"/>
          </p:cNvSpPr>
          <p:nvPr/>
        </p:nvSpPr>
        <p:spPr bwMode="auto">
          <a:xfrm>
            <a:off x="7000892"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8386" name="Group 2"/>
          <p:cNvGraphicFramePr>
            <a:graphicFrameLocks noGrp="1"/>
          </p:cNvGraphicFramePr>
          <p:nvPr/>
        </p:nvGraphicFramePr>
        <p:xfrm>
          <a:off x="34925" y="44450"/>
          <a:ext cx="9001125" cy="6844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fr-CA" sz="3200" b="0" i="0" u="sng" strike="noStrike" cap="none" normalizeH="0" baseline="0">
                          <a:ln>
                            <a:noFill/>
                          </a:ln>
                          <a:solidFill>
                            <a:srgbClr val="FF9933"/>
                          </a:solidFill>
                          <a:effectLst/>
                          <a:latin typeface="Arial" charset="0"/>
                          <a:cs typeface="Arial" charset="0"/>
                        </a:rPr>
                        <a:t>6 : 17 - 23</a:t>
                      </a: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6 : 17 - 23</a:t>
                      </a:r>
                      <a:endParaRPr kumimoji="0" lang="en-US" sz="32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6:17-23</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88397" name="Rectangle 13"/>
          <p:cNvSpPr>
            <a:spLocks noGrp="1" noChangeArrowheads="1"/>
          </p:cNvSpPr>
          <p:nvPr>
            <p:ph type="ctrTitle"/>
          </p:nvPr>
        </p:nvSpPr>
        <p:spPr/>
        <p:txBody>
          <a:bodyPr/>
          <a:lstStyle/>
          <a:p>
            <a:r>
              <a:rPr lang="en-US"/>
              <a:t>15m</a:t>
            </a:r>
          </a:p>
        </p:txBody>
      </p:sp>
    </p:spTree>
  </p:cSld>
  <p:clrMapOvr>
    <a:masterClrMapping/>
  </p:clrMapOvr>
</p:sld>
</file>

<file path=ppt/slides/slide8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89410" name="Group 2"/>
          <p:cNvGraphicFramePr>
            <a:graphicFrameLocks noGrp="1"/>
          </p:cNvGraphicFramePr>
          <p:nvPr/>
        </p:nvGraphicFramePr>
        <p:xfrm>
          <a:off x="34925" y="115888"/>
          <a:ext cx="9074150" cy="67708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19 et toute la foule cherchait à le toucher, parce qu'une force sortait de lui et les guérissait tous.20 Alors, levant les yeux sur ses disciples, Jésus dit: "Heureux, vous les pauvres: le Royaume de Dieu est à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0434" name="Group 2"/>
          <p:cNvGraphicFramePr>
            <a:graphicFrameLocks noGrp="1"/>
          </p:cNvGraphicFramePr>
          <p:nvPr/>
        </p:nvGraphicFramePr>
        <p:xfrm>
          <a:off x="34925" y="115888"/>
          <a:ext cx="9074150" cy="630040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72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72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72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1458" name="Group 2"/>
          <p:cNvGraphicFramePr>
            <a:graphicFrameLocks noGrp="1"/>
          </p:cNvGraphicFramePr>
          <p:nvPr/>
        </p:nvGraphicFramePr>
        <p:xfrm>
          <a:off x="34925" y="115888"/>
          <a:ext cx="9001125"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643578"/>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4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0924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0924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09248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4530" name="Group 2"/>
          <p:cNvGraphicFramePr>
            <a:graphicFrameLocks noGrp="1"/>
          </p:cNvGraphicFramePr>
          <p:nvPr/>
        </p:nvGraphicFramePr>
        <p:xfrm>
          <a:off x="34925" y="44450"/>
          <a:ext cx="9074150" cy="66824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a:t>
                      </a:r>
                      <a:r>
                        <a:rPr kumimoji="0" lang="ar-EG" sz="3200" b="0" i="0" u="sng" strike="noStrike" cap="none" normalizeH="0" baseline="0">
                          <a:ln>
                            <a:noFill/>
                          </a:ln>
                          <a:solidFill>
                            <a:srgbClr val="FF9900"/>
                          </a:solidFill>
                          <a:effectLst/>
                          <a:latin typeface="Arial" charset="0"/>
                          <a:cs typeface="Arial" charset="0"/>
                        </a:rPr>
                        <a:t> الثانية</a:t>
                      </a:r>
                      <a:r>
                        <a:rPr kumimoji="0" lang="ar-SA" sz="3200" b="0" i="0" u="sng" strike="noStrike" cap="none" normalizeH="0" baseline="0">
                          <a:ln>
                            <a:noFill/>
                          </a:ln>
                          <a:solidFill>
                            <a:srgbClr val="FF9900"/>
                          </a:solidFill>
                          <a:effectLst/>
                          <a:latin typeface="Arial" charset="0"/>
                          <a:cs typeface="Arial" charset="0"/>
                        </a:rPr>
                        <a:t> إلى أهل </a:t>
                      </a:r>
                      <a:r>
                        <a:rPr kumimoji="0" lang="ar-EG" sz="3200" b="0" i="0" u="sng" strike="noStrike" cap="none" normalizeH="0" baseline="0">
                          <a:ln>
                            <a:noFill/>
                          </a:ln>
                          <a:solidFill>
                            <a:srgbClr val="FF9900"/>
                          </a:solidFill>
                          <a:effectLst/>
                          <a:latin typeface="Arial" charset="0"/>
                          <a:cs typeface="Arial" charset="0"/>
                        </a:rPr>
                        <a:t>تيطس</a:t>
                      </a:r>
                      <a:r>
                        <a:rPr kumimoji="0" lang="ar-SA" sz="3200" b="0" i="0" u="sng" strike="noStrike" cap="none" normalizeH="0" baseline="0">
                          <a:ln>
                            <a:noFill/>
                          </a:ln>
                          <a:solidFill>
                            <a:srgbClr val="FF9900"/>
                          </a:solidFill>
                          <a:effectLst/>
                          <a:latin typeface="Arial" charset="0"/>
                          <a:cs typeface="Arial" charset="0"/>
                        </a:rPr>
                        <a:t> </a:t>
                      </a:r>
                      <a:r>
                        <a:rPr kumimoji="0" lang="ar-EG" sz="3200" b="0" i="0" u="sng" strike="noStrike" cap="none" normalizeH="0" baseline="0">
                          <a:ln>
                            <a:noFill/>
                          </a:ln>
                          <a:solidFill>
                            <a:srgbClr val="FF9900"/>
                          </a:solidFill>
                          <a:effectLst/>
                          <a:latin typeface="Arial" charset="0"/>
                          <a:cs typeface="Arial" charset="0"/>
                        </a:rPr>
                        <a:t>(</a:t>
                      </a:r>
                      <a:r>
                        <a:rPr kumimoji="0" lang="fr-FR" sz="3200" b="0" i="0" u="sng" strike="noStrike" cap="none" normalizeH="0" baseline="0">
                          <a:ln>
                            <a:noFill/>
                          </a:ln>
                          <a:solidFill>
                            <a:srgbClr val="FF9900"/>
                          </a:solidFill>
                          <a:effectLst/>
                          <a:latin typeface="Arial" charset="0"/>
                          <a:cs typeface="Arial" charset="0"/>
                        </a:rPr>
                        <a:t>3:10 - 4:1-22</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فقد تبعت تعليمي وسيرتي وقصدي وايماني واناتي ومحبتي وصبري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واضطهاداتي وآلامي مثل ما اصابني في انطاكية وايقونية ولسترة.</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2 Timothée 3:10 - 4:1-22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Mais toi, tu m'as suivi avec empressement dans l'enseignement, la conduite, les projets, la foi, la patience, l'amour, la persévérance,11 les persécutions, les souffrances que j'ai connues à Antioche, à Iconium, à Lystres.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2Timothy 3:10-17&amp; 4:1-22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you have carefully followed my doctrine, manner of life, purpose, faith, longsuffering, love, perseverance, 11 persecutions, afflictions, which happened to me at Antioch, at Iconium, at Lystra--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094541" name="Rectangle 13"/>
          <p:cNvSpPr>
            <a:spLocks noGrp="1" noChangeArrowheads="1"/>
          </p:cNvSpPr>
          <p:nvPr>
            <p:ph type="ctrTitle"/>
          </p:nvPr>
        </p:nvSpPr>
        <p:spPr/>
        <p:txBody>
          <a:bodyPr/>
          <a:lstStyle/>
          <a:p>
            <a:r>
              <a:rPr lang="en-US"/>
              <a:t>15p</a:t>
            </a:r>
          </a:p>
        </p:txBody>
      </p:sp>
    </p:spTree>
  </p:cSld>
  <p:clrMapOvr>
    <a:masterClrMapping/>
  </p:clrMapOvr>
</p:sld>
</file>

<file path=ppt/slides/slide8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5554" name="Group 2"/>
          <p:cNvGraphicFramePr>
            <a:graphicFrameLocks noGrp="1"/>
          </p:cNvGraphicFramePr>
          <p:nvPr/>
        </p:nvGraphicFramePr>
        <p:xfrm>
          <a:off x="34925" y="44450"/>
          <a:ext cx="9074150" cy="59785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ايّة اضطهادات احتملت.ومن الجميع انقذني 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الذين يريدون ان يعيشوا بالتقوى في المسيح يسوع يضطهدون.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Quelles persécutions j'ai subies! Et de toutes le Seigneur m'a délivré! 12 D'ailleurs tous ceux qui veulent vivre avec piété dans le Christ Jésus seront persécutés.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out of them all the Lord delivered me. 12 Yes, and all who desire to live godly in Christ Jesus will suffer persecution.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6578" name="Group 2"/>
          <p:cNvGraphicFramePr>
            <a:graphicFrameLocks noGrp="1"/>
          </p:cNvGraphicFramePr>
          <p:nvPr/>
        </p:nvGraphicFramePr>
        <p:xfrm>
          <a:off x="34925" y="44450"/>
          <a:ext cx="9074150" cy="653923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الناس الاشرار المزوّرين سيتقدمون الى اردأ مضلّين ومضلّين.</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 فاثبت على ما تعلمت وايقنت عارفا ممن تعلمت. وانك منذ الطفولية تعرف الكتب المقدسة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Quant aux hommes  mauvais et aux imposteurs, ils progresseront dans le mal, trompant les autres et trompés eux-mêmes.14 Mais toi, demeure ferme dans ce que tu as appris et accepté comme certain: tu sais de qui tu l'as appris. 15 Depuis ta tendre enfance tu connais les Saintes Écritures;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evil men and impostors will grow worse and worse, deceiving and being deceived. 14 But you must continue in the things which you have learned and been assured of, knowing from whom you have learned them, 15 and that from childhood you have known the Holy Scriptures,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7602" name="Group 2"/>
          <p:cNvGraphicFramePr>
            <a:graphicFrameLocks noGrp="1"/>
          </p:cNvGraphicFramePr>
          <p:nvPr/>
        </p:nvGraphicFramePr>
        <p:xfrm>
          <a:off x="34925" y="44450"/>
          <a:ext cx="9074150" cy="59174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القادرة ان تحكّمك للخلاص بالايمان الذي في المسيح يسوع. كل الكتاب هو موحى به من الله ونافع للتعليم والتوبيخ للتقويم والتأديب الذي في البر</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elles ont le pouvoir de te communiquer la sagesse qui conduit au salut par la foi qui est dans le Christ Jésus.16 Toute Écriture est inspirée de Dieu et utile pour enseigner,pour réfuter, pour redresser, pour éduquer dans la</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justice,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are able to make you wise for salvation through faith which is in Christ Jesus. 16 All Scripture is given by inspiration of God, and is profitable for doctrine, for reproof, for correction, for instruction in righteousness,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8626" name="Group 2"/>
          <p:cNvGraphicFramePr>
            <a:graphicFrameLocks noGrp="1"/>
          </p:cNvGraphicFramePr>
          <p:nvPr/>
        </p:nvGraphicFramePr>
        <p:xfrm>
          <a:off x="107950" y="115888"/>
          <a:ext cx="8928100" cy="594512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يكون انسان الله كاملا متأهبا لكل عمل صالح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انا اناشدك اذا امام الله والرب يسوع المسيح العتيد ان يدين الاحياء والاموات عند ظهوره وملكوته</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afin que l'homme de Dieu soit accompli, équipé pour toute oeuvre bonne.1 Je t'adjure en présence de Dieu et du Christ Jésus, qui viendra juger les vivants et les morts, au nom de sa manifestation et de son Règne: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that the man of God may be complete, thoroughly equipped for every good work.	1I charge you therefore before God and the Lord Jesus Christ, who will judge the living and the dead at His appearing and His kingdom: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99650"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اكرز بالكلمة اعكف على ذلك في وقت مناسب وغير مناسب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وبّخ انتهر عظ بكل اناة وتعليم.</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proclame la Parole, insiste à temps et à contretemps, reprends, menace, exhorte, toujours avec patience et souci d'enseigner.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Preach the word! Be ready in season and out of season. Convince, rebuke, exhort, with all longsuffering and teaching.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0674" name="Group 2"/>
          <p:cNvGraphicFramePr>
            <a:graphicFrameLocks noGrp="1"/>
          </p:cNvGraphicFramePr>
          <p:nvPr/>
        </p:nvGraphicFramePr>
        <p:xfrm>
          <a:off x="107950" y="44450"/>
          <a:ext cx="9001125" cy="5905501"/>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سيكون وقت لا يحتملون فيه التعليم الصحيح بل حسب شهواتهم الخاصة يجمعون لهم معلّمين مستحكة مسامعهم</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fr-FR" sz="2800" b="0" i="0" u="none" strike="noStrike" cap="none" normalizeH="0" baseline="0">
                          <a:ln>
                            <a:noFill/>
                          </a:ln>
                          <a:solidFill>
                            <a:schemeClr val="bg1"/>
                          </a:solidFill>
                          <a:effectLst/>
                          <a:latin typeface="Arial" charset="0"/>
                          <a:cs typeface="Arial" charset="0"/>
                        </a:rPr>
                        <a:t> Viendra un temps, en effet, où certains ne supporteront plus la saine doctrine, mais, au gré de leurs propres désirs et l'oreille leur démangeant, s'entoureront de quantité de maîtres.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the time will come when they will not endure sound doctrine, but according to their own desires, because they have itching ears, they will heap up for themselves teachers;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1698" name="Group 2"/>
          <p:cNvGraphicFramePr>
            <a:graphicFrameLocks noGrp="1"/>
          </p:cNvGraphicFramePr>
          <p:nvPr/>
        </p:nvGraphicFramePr>
        <p:xfrm>
          <a:off x="34925" y="115888"/>
          <a:ext cx="9074150" cy="67985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فيصرفون مسامعهم عن الحق وينحرفون الى الخرافات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انت فاصح في كل شيء.احتمل المشقات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اعمل عمل المبشر.تمم خدمتك فاني انا الآن اسكب سكيبا ووقت انحلالي قد حضر</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Ils détourneront leurs oreilles de la vérité, vers les fables ils se retourneront.5 Mais toi cependant, sois sobre en toutes choses, supporte la souffrance, fais oeuvre d'évangéliste, remplis ton ministère.6 Pour moi, voici que je suis déjà offert en libation et le temps de mon départ est arrivé.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they will turn their ears away from the truth, and be turned aside to fables. 5 But you be watchful in all things, endure afflictions, do the work of an evangelist, fulfill your ministry. 6 For I am already being poured out as a drink offering, and the time of my departure is at hand.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2722" name="Group 2"/>
          <p:cNvGraphicFramePr>
            <a:graphicFrameLocks noGrp="1"/>
          </p:cNvGraphicFramePr>
          <p:nvPr/>
        </p:nvGraphicFramePr>
        <p:xfrm>
          <a:off x="34925" y="1158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جاهدت الجهاد الحسن اكملت السعي حفظت الايمان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واخيرا قد وضع لي اكليل البر الذي يهبه لي في ذلك اليوم الرب الديان العادل وليس لي فقط بل لجميع الذين يحبون ظهوره ايضا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J'ai combattu le beau combat, j'ai achevé ma course, j'ai gardé la foi. 8 Dès maintenant m'est réservée la couronne de justice qu'en retour me donnera le Seigneur, en ce Jour-là, lui le juste juge; et non seulement à moi, mais à tous ceux qui auront aimé sa manifestation.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 have fought the good fight, I have finished the race, I have kept the faith. 8 Finally, there is laid up for me the crown of righteousness, which the Lord, the righteous Judge, will give to me on that Day, and not to me only but also to all who have loved His appearing.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3746"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اليّ سريعا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ديماس قد تركني اذ احب العالم الحاضر وذهب الى تسالونيكي وكريسكيس الى غلاطية وتيطس الى دلماطية. لوقا وحده معي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خذ مرقس واحضره معك لانه نافع لي للخدمة.</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Efforce-toi de venir me rejoindre au plus vite.10 Car Démas m'a abandonné par amour pour le monde présent. Il est parti pour Thessalonique, Crescens pour la Galatie, Tite pour la Dalmatie.11 Luc seul est avec moi. Prends Marc et amène-le avec toi, car il m'est précieux pour le ministère.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Be diligent to come to me quickly; 10 for Demas has forsaken me, having loved this present world, and has departed for Thessalonica-- Crescens for Galatia, Titus for Dalmatia. 11 Only Luke is with me. Get Mark and bring him with you, for he is useful to me for ministry.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4770" name="Group 2"/>
          <p:cNvGraphicFramePr>
            <a:graphicFrameLocks noGrp="1"/>
          </p:cNvGraphicFramePr>
          <p:nvPr/>
        </p:nvGraphicFramePr>
        <p:xfrm>
          <a:off x="34925" y="115888"/>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تيخيكس فقد ارسلته الى افسس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الرداء الذي تركته في ترواس عند كاربس احضره متى جئت والكتب ايضا ولا سيما الرقوق.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اسكندر النحّاس اظهر لي شرورا كثيرة.ليجازه الرب حسب اعماله.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envoyé Tychique à Ephèse.13 Le manteau que j'ai laissé à Troas chez Carpos, apporte-le en venant, ainsi que les livres, surtout les parchemins. 14 Alexandre le fondeur a fait preuve de beaucoup de méchanceté à mon égard. Le Seigneur lui rendra selon ses oeuvres.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Tychicus I have sent to Ephesus. 13 Bring the cloak that I left with Carpus at Troas when you come-- and the books, especially the parchments. 14 Alexander the coppersmith did me much harm. May the Lord repay him according to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5794" name="Group 2"/>
          <p:cNvGraphicFramePr>
            <a:graphicFrameLocks noGrp="1"/>
          </p:cNvGraphicFramePr>
          <p:nvPr/>
        </p:nvGraphicFramePr>
        <p:xfrm>
          <a:off x="34925" y="115888"/>
          <a:ext cx="9074150" cy="6267451"/>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فاحتفظ منه انت ايضا لانه قاوم اقوالنا جدا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احتجاجي الاول لم يحضر احد معي بل الجميع تركوني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 يحسب عليهم.</a:t>
                      </a:r>
                      <a:endParaRPr kumimoji="0" lang="ar-EG" sz="3200" b="0" i="0" u="none" strike="noStrike" cap="none" normalizeH="0" baseline="0">
                        <a:ln>
                          <a:noFill/>
                        </a:ln>
                        <a:solidFill>
                          <a:schemeClr val="bg1"/>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Toi aussi, prends garde à lui, car il s'est violemment opposé à nos paroles.16 La première fois que j'ai présenté ma défense, personne ne m'a assisté, tous m'ont abandonné. Qu'il ne leur en soit pas tenu rigueur.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You also must beware of him, for he has greatly resisted our words. 16 At my first defense no one stood with me, but all forsook me. May it not be charged against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6818" name="Group 2"/>
          <p:cNvGraphicFramePr>
            <a:graphicFrameLocks noGrp="1"/>
          </p:cNvGraphicFramePr>
          <p:nvPr/>
        </p:nvGraphicFramePr>
        <p:xfrm>
          <a:off x="34925" y="115888"/>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الرب وقف معي وقواني لكي تتم بي الكرازة ويسمع جميع الامم فأنقذت من فم الاسد.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وسينقذني الرب من كل عمل رديء ويخلّصني لملكوته السماوي.</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Seigneur, lui, m'a assisté; il m'a revêtu de force; afin que par moi le message fût pleinement proclamé et qu'il fût entendu de tous les païens. Et j'ai été délivré de la gueule du lion!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But the Lord stood with me and strengthened me, so that the message might be preached fully through me, and that all the Gentiles might hear. And I was delivered out of the mouth of the lion.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7842" name="Group 2"/>
          <p:cNvGraphicFramePr>
            <a:graphicFrameLocks noGrp="1"/>
          </p:cNvGraphicFramePr>
          <p:nvPr/>
        </p:nvGraphicFramePr>
        <p:xfrm>
          <a:off x="34925" y="115888"/>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له المجد الى دهر الدهور.آمين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 على فرسكا واكيلا وبيت انيسيفورس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اراستس بقي في كورنثوس.واما تروفيمس فتركته في ميليتس مريضا.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Le Seigneur me délivrera de toute entreprise perverse et me sauvera pour son Royaume céleste. A lui la gloire dans les siècles des siècles, Amen.19 Salue Prisca et Aquilas, ainsi que la famille d'Oniséphore. Eraste est demeuré à Corinthe. J'ai laissé Trophime malade à Milet.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the Lord will deliver me from every evil work and preserve me for His heavenly kingdom. To Him be glory forever and ever. Amen! 19 Greet Prisca and Aquila, and the household of Onesiphorus. 20 Erastus stayed in Corinth, but Trophimus I have left in Miletus sick.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08866" name="Group 2"/>
          <p:cNvGraphicFramePr>
            <a:graphicFrameLocks noGrp="1"/>
          </p:cNvGraphicFramePr>
          <p:nvPr/>
        </p:nvGraphicFramePr>
        <p:xfrm>
          <a:off x="34925" y="115888"/>
          <a:ext cx="9074150" cy="6627877"/>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بادر ان تجيء قبل الشتاء.يسلم عليك افبولس وبوديس ولينس وكلافدية والاخوة جميعا. الرب يسوع المسيح مع روحك.النعمة معكم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Efforce-toi de venir avant l'hiver. Tu as le salut d'Eybule, de Pudens, de Lin, de Claudia et de tous les frères.22 Le Seigneur soit avec ton Esprit. La grâce soit avec vous tous.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Do your utmost to come before winter. Eubulus greets you, as well as Pudens, Linus, Claudia, and all the brethren. 22 The Lord Jesus Christ be with your spirit. Grace be with you.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989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091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1091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1091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2962" name="Group 2"/>
          <p:cNvGraphicFramePr>
            <a:graphicFrameLocks noGrp="1"/>
          </p:cNvGraphicFramePr>
          <p:nvPr/>
        </p:nvGraphicFramePr>
        <p:xfrm>
          <a:off x="34925" y="44450"/>
          <a:ext cx="9074150" cy="644950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a:t>
                      </a:r>
                      <a:r>
                        <a:rPr kumimoji="0" lang="ar-SA" sz="3600" b="0" i="0" u="sng" strike="noStrike" cap="none" normalizeH="0" baseline="0">
                          <a:ln>
                            <a:noFill/>
                          </a:ln>
                          <a:solidFill>
                            <a:srgbClr val="FF9900"/>
                          </a:solidFill>
                          <a:effectLst/>
                          <a:latin typeface="Arial" charset="0"/>
                          <a:cs typeface="Arial" charset="0"/>
                        </a:rPr>
                        <a:t>بطرس الرسول</a:t>
                      </a:r>
                      <a:r>
                        <a:rPr kumimoji="0" lang="ar-EG" sz="3600" b="0" i="0" u="sng" strike="noStrike" cap="none" normalizeH="0" baseline="0">
                          <a:ln>
                            <a:noFill/>
                          </a:ln>
                          <a:solidFill>
                            <a:srgbClr val="FF9900"/>
                          </a:solidFill>
                          <a:effectLst/>
                          <a:latin typeface="Arial" charset="0"/>
                          <a:cs typeface="Arial" charset="0"/>
                        </a:rPr>
                        <a:t> الأولى </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a:t>
                      </a:r>
                      <a:r>
                        <a:rPr kumimoji="0" lang="fr-FR" sz="3600" b="0" i="0" u="sng" strike="noStrike" cap="none" normalizeH="0" baseline="0">
                          <a:ln>
                            <a:noFill/>
                          </a:ln>
                          <a:solidFill>
                            <a:srgbClr val="FF9900"/>
                          </a:solidFill>
                          <a:effectLst/>
                          <a:latin typeface="Arial" charset="0"/>
                          <a:cs typeface="Arial" charset="0"/>
                        </a:rPr>
                        <a:t>5 : 1 - 14</a:t>
                      </a:r>
                      <a:r>
                        <a:rPr kumimoji="0" lang="ar-EG" sz="3600" b="0" i="0" u="sng" strike="noStrike" cap="none" normalizeH="0" baseline="0">
                          <a:ln>
                            <a:noFill/>
                          </a:ln>
                          <a:solidFill>
                            <a:srgbClr val="FF9900"/>
                          </a:solidFill>
                          <a:effectLst/>
                          <a:latin typeface="Arial" charset="0"/>
                          <a:cs typeface="Arial" charset="0"/>
                        </a:rPr>
                        <a:t>)</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اطلب الى الشيوخ الذين بينكم انا الشيخ رفيقهم والشاهد لآلام المسيح وشريك المجد العتيد ان يعلن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1 Pierre 5 : 1 - 14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J'exhorte donc les anciens qui sont parmi vous, moi qui suis ancien avec eux et témoin des souffrances du Christ, moi qui ai part à la gloire qui va être révélée: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5:1-14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elders who are among you I exhort, I who am a fellow elder and a witness of the sufferings of Christ, and also a partaker of the glory that will be revealed: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12973" name="Rectangle 13"/>
          <p:cNvSpPr>
            <a:spLocks noGrp="1" noChangeArrowheads="1"/>
          </p:cNvSpPr>
          <p:nvPr>
            <p:ph type="ctrTitle"/>
          </p:nvPr>
        </p:nvSpPr>
        <p:spPr/>
        <p:txBody>
          <a:bodyPr/>
          <a:lstStyle/>
          <a:p>
            <a:r>
              <a:rPr lang="en-US"/>
              <a:t>15c</a:t>
            </a:r>
          </a:p>
        </p:txBody>
      </p:sp>
    </p:spTree>
  </p:cSld>
  <p:clrMapOvr>
    <a:masterClrMapping/>
  </p:clrMapOvr>
</p:sld>
</file>

<file path=ppt/slides/slide8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3986" name="Group 2"/>
          <p:cNvGraphicFramePr>
            <a:graphicFrameLocks noGrp="1"/>
          </p:cNvGraphicFramePr>
          <p:nvPr/>
        </p:nvGraphicFramePr>
        <p:xfrm>
          <a:off x="34925" y="44450"/>
          <a:ext cx="9074150" cy="644328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نظّارا لا عن اضطرار بل بالاختيار ولا لربح قبيح بل بنشاط. ولا كمن يسود على الانصبة بل صائرين امثلة للرعية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dévouement.3 N'exercez pas un pouvoir autoritaire sur ceux qui vous sont échus en partage, mais devenez les modèles du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3 nor as being lords over those entrusted to you, but being examples to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5010" name="Group 2"/>
          <p:cNvGraphicFramePr>
            <a:graphicFrameLocks noGrp="1"/>
          </p:cNvGraphicFramePr>
          <p:nvPr/>
        </p:nvGraphicFramePr>
        <p:xfrm>
          <a:off x="34925" y="44450"/>
          <a:ext cx="9074150" cy="6904992"/>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ومتى ظهر رئيس الرعاة تنالون اكليل المجد الذي لا يبلى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كذلك ايها الاحداث اخضعوا للشيوخ وكونوا جميعا خاضعين بعضكم لبعض وتسربلوا بالتواضع لان الله يقاوم المستكبرين واما المتواضعون فيعطيهم نعمة.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quand paraîtra le souverain berger, vous recevrez la couronne de gloire qui ne se flétrit pas.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De même,jeunes gens, soyez soumis aux anciens.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tous, dans vos rapports mutuels, revêtez-vous d'humilité, car Dieu s'oppose aux orgueilleux, mais aux humbles il accorde sa grâce.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when the Chief Shepherd appears, you will receive the crown of glory that does not fade away. 5 Likewise you younger people, submit yourselves to your elders. Yes, all of you be submissive to one another, and be clothed with humility, for God resists the proud, but gives grace to the humble.''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6034" name="Group 2"/>
          <p:cNvGraphicFramePr>
            <a:graphicFrameLocks noGrp="1"/>
          </p:cNvGraphicFramePr>
          <p:nvPr/>
        </p:nvGraphicFramePr>
        <p:xfrm>
          <a:off x="34925" y="44450"/>
          <a:ext cx="9074150" cy="687000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حينه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ملقين كل همكم عليه لانه هو يعتني بكم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اصحوا واسهروا لان ابليس خصمكم كأسد زائر يجول ملتمسا من يبتلعه هو.</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fixé;7 déchargez-vous sur lui de tous vos soucis, car il prend soin de vous. 8 Soyez sobres, veillez! Votre adversaire, le diable, comme un lion rugissant, rôde, cherchant qui dévorer.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7058" name="Group 2"/>
          <p:cNvGraphicFramePr>
            <a:graphicFrameLocks noGrp="1"/>
          </p:cNvGraphicFramePr>
          <p:nvPr/>
        </p:nvGraphicFramePr>
        <p:xfrm>
          <a:off x="34925" y="44450"/>
          <a:ext cx="9074150" cy="68470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فقاوموه راسخين في الايمان عالمين ان نفس هذه الآلام تجرى على اخوتكم الذين في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واله كل نعمة الذي دعانا الى مجده الابدي في المسيح يسوع بعدما تألمتم يسيرا هو يكملكم ويثبتكم ويقويكم ويمكنكم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monde.10 Le Dieu de toute grâce, qui vous a appelés à sa gloire éternelle en Christ, vous rétablira lui-même après que vous aurez souffert un peu de temps; il vous affermira, vous fortifiera, vous rendra inébranlables.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perfect, establish, strengthen, and settle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8082" name="Group 2"/>
          <p:cNvGraphicFramePr>
            <a:graphicFrameLocks noGrp="1"/>
          </p:cNvGraphicFramePr>
          <p:nvPr/>
        </p:nvGraphicFramePr>
        <p:xfrm>
          <a:off x="34925" y="44450"/>
          <a:ext cx="9074150" cy="6102669"/>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 المجد والسلطان الى ابد الآبدين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آمين  بيد سلوانس الاخ الامين كما اظن كتبت اليكم بكلمات قليلة واعظا وشاهدا ان هذه هي نعمة الله الحقيقية التي فيها تقومون.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11A lui la domination pour les siècles! Amen.12 Je vous ai écrit ces quelques mots par Silvain, que je considère comme un frère fidèle, pour vous exhorter et vous attester que c'est à la véritable grâce de Dieu que vous êtes attachés.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To Him be the glory and the dominion forever and ever. Amen. 12 By Silvanus, our faithful brother as I consider him, I have written to you briefly, exhorting and testifying that this is the true grace of God in which you stand.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19106" name="Group 2"/>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تسلم عليكم التي في بابل المختارة معكم ومرقس ابني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سلموا بعضكم على بعض بقبلة المحبة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سلام لكم جميعكم الذين في المسيح يسوع.آمين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La communauté des élus qui est à Babylone vous salue, ainsi que Marc, mon fils.14 Saluez-vous les uns les autres d'un baiser fraternel. Paix à vous tous qui êtes en Christ.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She who is in Babylon, elect together with you, greets you; and so does Mark my son. 14 Greet one another with a kiss of love. Peace to you all who are in Christ Jesus. Amen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01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11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211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2115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12115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3202" name="Group 2"/>
          <p:cNvGraphicFramePr>
            <a:graphicFrameLocks noGrp="1"/>
          </p:cNvGraphicFramePr>
          <p:nvPr/>
        </p:nvGraphicFramePr>
        <p:xfrm>
          <a:off x="34925" y="44450"/>
          <a:ext cx="9074150" cy="670992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ميليتس ارسل الى افسس واستدعى قسوس الكنيسة</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جاءوا اليه قال لهم انتم تعلمون من اول يوم دخلت اسيا كيف كنت معكم كل الزمان.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 Milet, Paul fit convoquer les anciens de l'Église d'Éphèse.18 Quand il l'eurent rejoint, il leur déclara: "Vous savez quelle a toujours été ma conduite à votre égard depuis le jour de mon arrivée en Asie.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20:17-38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From Miletus he sent to Ephesus and called for the elders of the church. 18 And when they had come to him, he said to them: You know, from the first day that I came to Asia, in what manner I always lived among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23213" name="Rectangle 13"/>
          <p:cNvSpPr>
            <a:spLocks noGrp="1" noChangeArrowheads="1"/>
          </p:cNvSpPr>
          <p:nvPr>
            <p:ph type="ctrTitle"/>
          </p:nvPr>
        </p:nvSpPr>
        <p:spPr/>
        <p:txBody>
          <a:bodyPr/>
          <a:lstStyle/>
          <a:p>
            <a:r>
              <a:rPr lang="en-US"/>
              <a:t>15a</a:t>
            </a:r>
          </a:p>
        </p:txBody>
      </p:sp>
    </p:spTree>
  </p:cSld>
  <p:clrMapOvr>
    <a:masterClrMapping/>
  </p:clrMapOvr>
</p:sld>
</file>

<file path=ppt/slides/slide8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4226" name="Group 2"/>
          <p:cNvGraphicFramePr>
            <a:graphicFrameLocks noGrp="1"/>
          </p:cNvGraphicFramePr>
          <p:nvPr/>
        </p:nvGraphicFramePr>
        <p:xfrm>
          <a:off x="34925" y="115888"/>
          <a:ext cx="9074150" cy="60895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اخدم الرب بكل تواضع ودموع كثيرة وبتجارب اصابتني بمكايد اليهود.  كيف لم أؤخر شيئا من الفوائد الا واخبرتكم وعلمتكم به جهرا وفي كل بيت.</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J'ai servi le Seigneur en toute humilité, dans les larmes et au milieu des épreuves que m'ont valu les complots des Juifs.20 Je n'ai rien négligé de ce qui pouvait vous être utile; au contraire, j'ai prêché, je vous ai instruits, en public comme en privé;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serving the Lord with all humility, with many tears and trials which happened to me by the plotting of the Jews; 20 how I kept back nothing that was helpful, but proclaimed it to you, and taught you publicly and from house to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5250" name="Group 2"/>
          <p:cNvGraphicFramePr>
            <a:graphicFrameLocks noGrp="1"/>
          </p:cNvGraphicFramePr>
          <p:nvPr/>
        </p:nvGraphicFramePr>
        <p:xfrm>
          <a:off x="34925" y="115888"/>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شاهدا لليهود واليونانيين بالتوبة الى الله والايمان الذي بربنا يسوع المسيح. والآن ها انا اذهب الى اورشليم مقيدا بالروح لا اعلم ماذا يصادفني هناك.</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mon témoignage appelait et les Juifs et les Grecs à se convertir à Dieu et à croire en notre Seigneur Jésus.22 Maintenant, prisonnier de l'Esprit, me voici en route pour Jérusalem; je ne sais pas quel y sera mon sort,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testifying to Jews, and also to Greeks, repentance toward God and faith toward our Lord Jesus Christ. 22 And see, now I go bound in the spirit to Jerusalem, not knowing the things that will happen to me there,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6274" name="Group 2"/>
          <p:cNvGraphicFramePr>
            <a:graphicFrameLocks noGrp="1"/>
          </p:cNvGraphicFramePr>
          <p:nvPr/>
        </p:nvGraphicFramePr>
        <p:xfrm>
          <a:off x="34925" y="115888"/>
          <a:ext cx="907415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غير ان الروح القدس يشهد في كل مدينة قائلا ان وثقا وشدائد تنتظرني.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mais en tout cas, l'Esprit Saint me l'atteste de ville en ville, chaînes et détresses m'y attendent.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except that the Holy Spirit testifies in every city, saying that chains and tribulations await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7298" name="Group 2"/>
          <p:cNvGraphicFramePr>
            <a:graphicFrameLocks noGrp="1"/>
          </p:cNvGraphicFramePr>
          <p:nvPr/>
        </p:nvGraphicFramePr>
        <p:xfrm>
          <a:off x="34925" y="115888"/>
          <a:ext cx="9074150" cy="56181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ولكنني لست احتسب لشيء ولا نفسي ثمينة عندي حتى اتمم بفرح سعيي والخدمة التي اخذتها من الرب يسوع لاشهد ببشارة نعمة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Je n'attache d'ailleurs vraiment aucun prix à ma propre vie; mon but, c'est de mener à bien ma course et le service que le Seigneur Jésus m'a confié: rendre témoignage à l'Évangile de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none of these things move me; nor do I count my life dear to myself, so that I may finish my race with joy, and the ministry which I received from the Lord Jesus, to testify to the gospel of the grace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8322" name="Group 2"/>
          <p:cNvGraphicFramePr>
            <a:graphicFrameLocks noGrp="1"/>
          </p:cNvGraphicFramePr>
          <p:nvPr/>
        </p:nvGraphicFramePr>
        <p:xfrm>
          <a:off x="34925" y="115888"/>
          <a:ext cx="9074150" cy="677088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ها انا اعلم انكم لا ترون وجهي ايضا انتم جميعا الذين مررت بينكم كارزا بملكوت الله. لذلك أشهدكم اليوم هذا اني بريء من دم الجميع</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لاني لم أؤخر ان اخبركم بكل مشورة الله.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Désormais, je le sais bien, voici que vous ne reverrez plus mon visage, 26 vous tous parmi lesquels j'ai passé en proclamant le Règne. Je peux donc l'attester aujourd'hui devant vous: je suis pur du sang de tous. 27 Je n'ai vraiment rien négligé: au contraire, c'est le plan de Dieu tout entier que je vous ai annoncé.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indeed, now I know that you all, among whom I have gone preaching the kingdom of God, will see my face no more. 26 Therefore I testify to you this day that I am innocent of the blood of all men. 27 For I have not shunned to declare to you the whole counsel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29346" name="Group 2"/>
          <p:cNvGraphicFramePr>
            <a:graphicFrameLocks noGrp="1"/>
          </p:cNvGraphicFramePr>
          <p:nvPr/>
        </p:nvGraphicFramePr>
        <p:xfrm>
          <a:off x="34925" y="115888"/>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اذا لانفسكم ولجميع الرعية التي اقامكم الروح القدس فيها اساقفة لترعوا كنيسة الله التي اقتناها بدمه.لاني اعلم هذا انه بعد ذهابي سيدخل بينكم ذئاب خاطفة لا تشفق على الرعية.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Prenez soin de vous-mêmes et de tout le troupeau dont l'Esprit Saint vous a établis les gardiens, soyez les bergers de l'Église de Dieu qu'il s'est acquise par son propre sang.29 Je sais bien qu'après mon départ s'introduiront parmi vous des loups féroces qui n'épargneront pas le troupeau;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Therefore take heed to yourselves and to all the flock, among which the Holy Spirit has made you overseers, to shepherd the church of God which He purchased with His own blood. 29 For I know this, that after my departure savage wolves will come in among you, not sparing the flock.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0370" name="Group 2"/>
          <p:cNvGraphicFramePr>
            <a:graphicFrameLocks noGrp="1"/>
          </p:cNvGraphicFramePr>
          <p:nvPr/>
        </p:nvGraphicFramePr>
        <p:xfrm>
          <a:off x="34925" y="115888"/>
          <a:ext cx="9074150" cy="685622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ومنكم انتم سيقوم رجال يتكلمون بامور ملتوية ليجتذبوا التلاميذ وراءهم. لذلك اسهروا متذكرين اني ثلاث سنين ليلا ونهارا لم افتر عن ان انذر بدموع كل واحد.</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de vos propres rangs surgiront des hommes aux paroles perverses qui entraîneront les disciples à leur suite. 31 Soyez donc vigilants, vous rappelant que, nuit et jour pendant trois ans, je n'ai pas cessé, dans les larmes, de reprendre chacun d'entre vous.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Also from among yourselves men will rise up, speaking perverse things, to draw away the disciples after themselves. 31 Therefore watch, and remember that for three years I did not cease to warn everyone night and day with tears.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1394" name="Group 2"/>
          <p:cNvGraphicFramePr>
            <a:graphicFrameLocks noGrp="1"/>
          </p:cNvGraphicFramePr>
          <p:nvPr/>
        </p:nvGraphicFramePr>
        <p:xfrm>
          <a:off x="34925" y="115888"/>
          <a:ext cx="9074150" cy="590391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استودعكم يا اخوتي للّه ولكلمة نعمته القادرة ان تبنيكم وتعطيكم ميراثا مع جميع المقدسين. فضة او ذهب او لباس احد لم اشته.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Et maintenant, je vous remets à Dieu et à sa parole de grâce, qui a la puissance de bâtir l'édifice et d'assurer l'héritage à tous les sanctifiés.33 Je n'ai convoité l'argent, l'or ou le vêtement de personne.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So now, brethren, I commend you to God and to the word of His grace, which is able to build you up and give you an inheritance among all those who are sanctified. 33 I have coveted no one's silver or gold or apparel.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2418" name="Group 2"/>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تعلمون ان حاجاتي وحاجات الذين معي خدمتها هاتان اليدان.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Les mains que voici, vous le savez vous-mêmes, ont pourvu à mes besoins et à ceux de mes compagnons.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Yes, you yourselves know that these hands have provided for my necessities, and for those who were with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3442" name="Group 2"/>
          <p:cNvGraphicFramePr>
            <a:graphicFrameLocks noGrp="1"/>
          </p:cNvGraphicFramePr>
          <p:nvPr/>
        </p:nvGraphicFramePr>
        <p:xfrm>
          <a:off x="34925" y="115888"/>
          <a:ext cx="9074150" cy="63441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كل شيء اريتكم انه هكذا ينبغي انكم تتعبون وتعضدون الضعفاء متذكرين كلمات الرب يسوع انه قال مغبوط هو العطاء اكثر من الاخذ.</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قال هذا جثا على ركبتيه مع جميعهم وصلّى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Je vous l'ai toujours montré, c'est en peinant de la sorte qu'il faut venir en aide aux faibles et se souvenir de ces mots que le Seigneur Jésus lui-même a prononcés: Il y a plus de bonheur à donner qu'à recevoir.36 Après ces paroles, il se mit à genoux avec eux tous et pria.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I have shown you in every way, by laboring like this, that you must support the weak. And remember the words of the Lord Jesus, that He said, "It is more blessed to give than to receive.'  36 And when he had said these things, he knelt down and prayed with them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4466" name="Group 2"/>
          <p:cNvGraphicFramePr>
            <a:graphicFrameLocks noGrp="1"/>
          </p:cNvGraphicFramePr>
          <p:nvPr/>
        </p:nvGraphicFramePr>
        <p:xfrm>
          <a:off x="34925" y="115888"/>
          <a:ext cx="9074150" cy="6030469"/>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بكاء عظيم من الجميع ووقعوا على عنق بولس يقبلونه</a:t>
                      </a:r>
                      <a:r>
                        <a:rPr kumimoji="0" lang="en-US"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متوجعين ولا سيما من الكلمة التي قالها انهم لن يروا وجهه ايضا.ثم شيعوه الى السفينة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Tout le monde alors éclata en sanglots et se jetait au cou de Paul pour l'embrasser -38 leur tristesse venait surtout de la phrase où il avait dit qu'ils ne devaient plus revoir son visage -, puis on l'accompagna jusqu'au bateau.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Then they all wept freely, and fell on Paul's neck and kissed him, 38 sorrowing most of all for the words which he spoke, that they would see his face no more. And they accompanied him to the ship.</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54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65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75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8562" name="Group 2"/>
          <p:cNvGraphicFramePr>
            <a:graphicFrameLocks noGrp="1"/>
          </p:cNvGraphicFramePr>
          <p:nvPr/>
        </p:nvGraphicFramePr>
        <p:xfrm>
          <a:off x="34925" y="44450"/>
          <a:ext cx="9074150" cy="64769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ولكني دائما معك</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امسكت بيدي اليمنى.</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برأيك تهديني وبعد الى مجد تأخذني.</a:t>
                      </a:r>
                      <a:endParaRPr kumimoji="0" lang="en-US" sz="32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Times New Roman" pitchFamily="18" charset="0"/>
                        </a:rPr>
                        <a:t>Psaume</a:t>
                      </a:r>
                      <a:r>
                        <a:rPr kumimoji="0" lang="en-US" sz="2800" b="0" i="0" u="sng" strike="noStrike" cap="none" normalizeH="0" baseline="0" dirty="0">
                          <a:ln>
                            <a:noFill/>
                          </a:ln>
                          <a:solidFill>
                            <a:srgbClr val="FF9933"/>
                          </a:solidFill>
                          <a:effectLst/>
                          <a:latin typeface="Arial" charset="0"/>
                          <a:cs typeface="Times New Roman" pitchFamily="18" charset="0"/>
                        </a:rPr>
                        <a:t>73:23-24,28 &amp;9:14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23 Tu m'as saisi la main droite.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Tu me conduiras selon tes vues. Tu me prendras derrière la Gloire.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Psalms 73:23-24,28 &amp; 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23You hold me by my right hand.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You will guide me with Your counsel, and afterward receive me to glory.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8573" name="Rectangle 13"/>
          <p:cNvSpPr>
            <a:spLocks noGrp="1" noChangeArrowheads="1"/>
          </p:cNvSpPr>
          <p:nvPr>
            <p:ph type="ctrTitle"/>
          </p:nvPr>
        </p:nvSpPr>
        <p:spPr/>
        <p:txBody>
          <a:bodyPr/>
          <a:lstStyle/>
          <a:p>
            <a:r>
              <a:rPr lang="en-US"/>
              <a:t>15pg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39586" name="Group 2"/>
          <p:cNvGraphicFramePr>
            <a:graphicFrameLocks noGrp="1"/>
          </p:cNvGraphicFramePr>
          <p:nvPr/>
        </p:nvGraphicFramePr>
        <p:xfrm>
          <a:off x="107950" y="188913"/>
          <a:ext cx="8928100" cy="5905501"/>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فالاقتراب الى الله حسن لي.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جعلت بالسيد الرب ملجإي لاخبر بكل صنائعك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Mon bonheur à moi c'est d'être près de Dieu; j'ai pris refuge auprès du Seigneur Dieu, pour annoncer toutes tes actions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aux portes de la fille de Sion,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But it is good for me to draw near to God; I have put my trust in the Lord GOD, that I may declare all Your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That I may tell of all Your praise in the gates of the  daughter of Zion.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39597" name="Rectangle 13"/>
          <p:cNvSpPr>
            <a:spLocks noGrp="1" noChangeArrowheads="1"/>
          </p:cNvSpPr>
          <p:nvPr>
            <p:ph type="ctrTitle"/>
          </p:nvPr>
        </p:nvSpPr>
        <p:spPr/>
        <p:txBody>
          <a:bodyPr/>
          <a:lstStyle/>
          <a:p>
            <a:endParaRPr lang="en-US"/>
          </a:p>
        </p:txBody>
      </p:sp>
    </p:spTree>
  </p:cSld>
  <p:clrMapOvr>
    <a:masterClrMapping/>
  </p:clrMapOvr>
</p:sld>
</file>

<file path=ppt/slides/slide8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0610" name="Group 2"/>
          <p:cNvGraphicFramePr>
            <a:graphicFrameLocks noGrp="1"/>
          </p:cNvGraphicFramePr>
          <p:nvPr/>
        </p:nvGraphicFramePr>
        <p:xfrm>
          <a:off x="34925" y="44450"/>
          <a:ext cx="9074150" cy="677088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(10 : 1 -6 )</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 الذي لا يدخل من الباب الى حظيرة الخراف بل يطلع من موضع آخر فذاك سارق ولص. واما الذي يدخل من الباب فهو راعي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Jean 10 :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En vérité, en vérité, je vous le dis, celui qui n'entre pas par la porte dans l'enclos des brebis mais qui escalade par un autre côté, celui-là est un voleur et un brigand.2 Mais celui qui entre par la porte est le berger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10:1-16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1Most assuredly, I say to you, he who does not enter the sheepfold by the door, but climbs up some other way, the same is a thief and a robber. 2 But he who enters by the door is the shepherd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0621" name="Rectangle 13"/>
          <p:cNvSpPr>
            <a:spLocks noGrp="1" noChangeArrowheads="1"/>
          </p:cNvSpPr>
          <p:nvPr>
            <p:ph type="ctrTitle"/>
          </p:nvPr>
        </p:nvSpPr>
        <p:spPr/>
        <p:txBody>
          <a:bodyPr/>
          <a:lstStyle/>
          <a:p>
            <a:r>
              <a:rPr lang="en-US"/>
              <a:t>15g</a:t>
            </a:r>
          </a:p>
        </p:txBody>
      </p:sp>
    </p:spTree>
  </p:cSld>
  <p:clrMapOvr>
    <a:masterClrMapping/>
  </p:clrMapOvr>
</p:sld>
</file>

<file path=ppt/slides/slide8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1634" name="Group 2"/>
          <p:cNvGraphicFramePr>
            <a:graphicFrameLocks noGrp="1"/>
          </p:cNvGraphicFramePr>
          <p:nvPr/>
        </p:nvGraphicFramePr>
        <p:xfrm>
          <a:off x="34925" y="44450"/>
          <a:ext cx="9074150" cy="616102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لهذا يفتح البواب والخراف تسمع صوته فيدعو خرافه الخاصة باسماء ويخرجها.ومتى اخرج خرافه الخاصة يذهب امامها والخراف تتبعه لانها تعرف صوته.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Celui qui garde la porte lui ouvre, et les brebis écoutent sa voix; les brebis qui lui appartiennent, il les appelle, chacune par son nom, et il les emmène dehors.4 Lorsqu'il les a fait toutes sortir, il marche à leur tête et elles le suivent parce qu'elles connaissent sa voix.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him the doorkeeper opens, and the sheep hear his voice; and he calls his own sheep by name and leads them out. 4 And when he brings out his own sheep, he goes before them; and the sheep follow him, for they know his voice.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2658" name="Group 2"/>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الغريب فلا تتبعه بل تهرب منه لانها لا تعرف صوت الغرباء. هذا المثل قاله لهم يسوع.واما هم فلم يفهموا ما هو الذي كان يكلمهم به  فقال لهم يسوع ايضا الحق الحق اقول لكم اني انا باب 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Jamais elles ne suivront un étranger; bien plus, elles le fuiront parce qu'elles ne connaissent pas la voix des étrangers. 6 Jésus leur dit cette parabole, mais ils ne comprirent pas la portée de ce qu'il disait. 7 Jésus reprit: "En vérité, en vérité, je vous le dis, je suis la porte des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Yet they will by no means follow a stranger, but will flee from him, for they do not know the voice of strangers.'' 6 Jesus used this illustration, but they did not understand the things which He spoke to them. 7 Then Jesus said to them again, Most assuredly, I say to you, I am the door of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3682"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الذين أتوا قبلي هم سراق ولصوص.ولكن الخراف لم تسمع لهم.  انا هو الباب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 دخل بي احد فيخلص ويدخل ويخرج ويجد مرعى.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Tous ceux qui sont venus avant moi sont des voleurs et des brigands, mais les brebis ne les ont pas écoutés. 9 Je suis la porte: si quelqu'un entre par moi, il sera sauvé, il ira et viendra et trouvera de quoi se nourrir.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All who ever came before Me are thieves and robbers, but the sheep did not hear them. 9 I am the door. If anyone enters by Me, he will be saved, and will go in and out and find pasture.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4706" name="Group 2"/>
          <p:cNvGraphicFramePr>
            <a:graphicFrameLocks noGrp="1"/>
          </p:cNvGraphicFramePr>
          <p:nvPr/>
        </p:nvGraphicFramePr>
        <p:xfrm>
          <a:off x="34925" y="44450"/>
          <a:ext cx="9074150" cy="60165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السارق لا يأتي الا ليسرق ويذبح ويهلك.واما انا فقد أتيت لتكون لهم حياة وليكون لهم افضل. انا هو الراعي الصالح.والراعي الصالح يبذل نفسه عن الخراف.</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 voleur ne se présente que pour voler, pour tuer et pour perdre; moi, je suis venu pour que les hommes aient la vie et qu'ils l'aient en abondance.11 Je suis le bon berger: le bon berger se dessaisit de sa vie pour ses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 thief does not come except to steal, and to kill, and to destroy. I have come that they may have life, and that they may have it more abundantly. 11 I am the good shepherd. The good shepherd gives His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5730" name="Group 2"/>
          <p:cNvGraphicFramePr>
            <a:graphicFrameLocks noGrp="1"/>
          </p:cNvGraphicFramePr>
          <p:nvPr/>
        </p:nvGraphicFramePr>
        <p:xfrm>
          <a:off x="34925" y="44450"/>
          <a:ext cx="9074150" cy="658774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الذي هو اجير وليس راعيا الذي ليست الخراف له فيرى الذئب مقبلا ويترك الخراف ويهرب.فيخطف الذئب الخراف ويبددها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والاجير يهرب لانه اجير ولا يبالي بالخراف.</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Le mercenaire, qui n'est pas vraiment un berger et à qui les brebis n'appartiennent pas, voit-il venir le loup, il abandonne les brebis et prend la fuite; et le loup s'en empare et les disperse.13 C'est qu'il est mercenaire et que peu lui importent les brebis.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 hireling, he who is not the shepherd, one who does not own the sheep, sees the wolf coming and leaves the sheep and flees; and the wolf catches the sheep and scatters them. 13 The hireling flees because he is a hireling and does not care about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6754" name="Group 2"/>
          <p:cNvGraphicFramePr>
            <a:graphicFrameLocks noGrp="1"/>
          </p:cNvGraphicFramePr>
          <p:nvPr/>
        </p:nvGraphicFramePr>
        <p:xfrm>
          <a:off x="34925" y="44450"/>
          <a:ext cx="9074150" cy="5905501"/>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فاني الراعي الصالح واعرف خاصتي وخاصتي تعرفني  كما ان الآب يعرفني وانا اعرف الآب.وانا اضع نفسي عن الخراف.</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suis le bon berger, je connais mes brebis et mes brebis me connaissent, 15 comme mon Père me connaît et que je connais mon Père; et je me dessaisis de ma vie pour les brebis.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I am the good shepherd; and I know My sheep, and am known by My own. 15 As the Father knows Me, even so I know the Father; and I lay down My life for the sheep.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7778" name="Group 2"/>
          <p:cNvGraphicFramePr>
            <a:graphicFrameLocks noGrp="1"/>
          </p:cNvGraphicFramePr>
          <p:nvPr/>
        </p:nvGraphicFramePr>
        <p:xfrm>
          <a:off x="34925" y="44450"/>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ولي خراف أخر ليست من هذه الحظيرة ينبغي ان آتي بتلك ايضا فتسمع صوتي وتكون رعية واحدة وراع واحد.</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J'ai d'autres brebis qui ne sont pas de cet enclos et celles-là aussi, il faut que je les mène; elles écouteront ma voix et il y aura un seul troupeau et un seul berger. </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other sheep I have which are not of this fold; them also I must bring, and they will hear My voice; and there will be one flock and one shepherd.</a:t>
                      </a:r>
                    </a:p>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37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9801" name="Group 9"/>
          <p:cNvGraphicFramePr>
            <a:graphicFrameLocks noGrp="1"/>
          </p:cNvGraphicFramePr>
          <p:nvPr/>
        </p:nvGraphicFramePr>
        <p:xfrm>
          <a:off x="539750" y="981075"/>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Sixteenth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(27</a:t>
                      </a:r>
                      <a:r>
                        <a:rPr kumimoji="0" lang="en-US" sz="4000" b="0" i="0" u="none" strike="noStrike" cap="none" normalizeH="0" baseline="30000">
                          <a:ln>
                            <a:noFill/>
                          </a:ln>
                          <a:solidFill>
                            <a:srgbClr val="FF9900"/>
                          </a:solidFill>
                          <a:effectLst/>
                          <a:latin typeface="Arial" charset="0"/>
                          <a:cs typeface="Arial" charset="0"/>
                        </a:rPr>
                        <a:t>th</a:t>
                      </a:r>
                      <a:r>
                        <a:rPr kumimoji="0" lang="en-US" sz="4000" b="0"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السادس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السابع والعشرون من هاتور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Sixième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Vingt-septième</a:t>
                      </a:r>
                      <a:r>
                        <a:rPr kumimoji="0" lang="en-US" sz="4000" b="0" i="0" u="none" strike="noStrike" cap="none" normalizeH="0" baseline="0">
                          <a:ln>
                            <a:noFill/>
                          </a:ln>
                          <a:solidFill>
                            <a:srgbClr val="FF9900"/>
                          </a:solidFill>
                          <a:effectLst/>
                          <a:latin typeface="Arial" charset="0"/>
                          <a:cs typeface="Arial" charset="0"/>
                        </a:rPr>
                        <a:t> de Hatour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8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08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57081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8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8802" name="Group 2"/>
          <p:cNvGraphicFramePr>
            <a:graphicFrameLocks noGrp="1"/>
          </p:cNvGraphicFramePr>
          <p:nvPr/>
        </p:nvGraphicFramePr>
        <p:xfrm>
          <a:off x="34925" y="44450"/>
          <a:ext cx="9074150" cy="6126164"/>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46:1,7</a:t>
                      </a:r>
                      <a:r>
                        <a:rPr kumimoji="0" lang="en-US" sz="3600" b="0" i="0" u="sng" strike="noStrike" cap="none" normalizeH="0" baseline="0" dirty="0">
                          <a:ln>
                            <a:noFill/>
                          </a:ln>
                          <a:solidFill>
                            <a:srgbClr val="FF9933"/>
                          </a:solidFill>
                          <a:effectLst/>
                          <a:latin typeface="Arial" charset="0"/>
                          <a:cs typeface="Times New Roman" pitchFamily="18" charset="0"/>
                        </a:rPr>
                        <a:t> </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الله لنا ملجأ وقوة</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عونا في الضيقات وجد شديدا. رب الجنود معنا.</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ملجأنا اله يعقوب</a:t>
                      </a:r>
                      <a:r>
                        <a:rPr kumimoji="0" lang="en-US" sz="3200" b="0" i="0" u="none" strike="noStrike" cap="none" normalizeH="0" baseline="0" dirty="0">
                          <a:ln>
                            <a:noFill/>
                          </a:ln>
                          <a:solidFill>
                            <a:schemeClr val="bg1"/>
                          </a:solidFill>
                          <a:effectLst/>
                          <a:latin typeface="Arial" charset="0"/>
                          <a:cs typeface="Arial" charset="0"/>
                        </a:rPr>
                        <a:t>.</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Dieu est pour nous un refuge et un fort,	un secours toujours offert dans la détresse.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Le Seigneur, le tout-puissant, est avec nous. Nous avons pour citadelle le Dieu de Jacob,</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46:1,7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1 God is our refuge and strength, a very present help in trouble.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0" i="0" u="none" strike="noStrike" cap="none" normalizeH="0" baseline="0">
                          <a:ln>
                            <a:noFill/>
                          </a:ln>
                          <a:solidFill>
                            <a:schemeClr val="bg1"/>
                          </a:solidFill>
                          <a:effectLst/>
                          <a:latin typeface="Arial" charset="0"/>
                          <a:cs typeface="Arial" charset="0"/>
                        </a:rPr>
                        <a:t>7 The LORD of hosts is with us; the God of Jacob is our refuge</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8813" name="Rectangle 13"/>
          <p:cNvSpPr>
            <a:spLocks noGrp="1" noChangeArrowheads="1"/>
          </p:cNvSpPr>
          <p:nvPr>
            <p:ph type="ctrTitle"/>
          </p:nvPr>
        </p:nvSpPr>
        <p:spPr/>
        <p:txBody>
          <a:bodyPr/>
          <a:lstStyle/>
          <a:p>
            <a:r>
              <a:rPr lang="en-US"/>
              <a:t>16pv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49826" name="Group 2"/>
          <p:cNvGraphicFramePr>
            <a:graphicFrameLocks noGrp="1"/>
          </p:cNvGraphicFramePr>
          <p:nvPr/>
        </p:nvGraphicFramePr>
        <p:xfrm>
          <a:off x="-36513" y="44450"/>
          <a:ext cx="9145588"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a:t>
                      </a:r>
                      <a:r>
                        <a:rPr kumimoji="0" lang="ar-EG" sz="3600" b="0" i="0" u="sng" strike="noStrike" cap="none" normalizeH="0" baseline="0">
                          <a:ln>
                            <a:noFill/>
                          </a:ln>
                          <a:solidFill>
                            <a:srgbClr val="FF9933"/>
                          </a:solidFill>
                          <a:effectLst/>
                          <a:latin typeface="Arial" charset="0"/>
                          <a:cs typeface="Arial" charset="0"/>
                        </a:rPr>
                        <a:t>رقس</a:t>
                      </a:r>
                      <a:r>
                        <a:rPr kumimoji="0" lang="ar-SA" sz="3600" b="0" i="0" u="sng" strike="noStrike" cap="none" normalizeH="0" baseline="0">
                          <a:ln>
                            <a:noFill/>
                          </a:ln>
                          <a:solidFill>
                            <a:srgbClr val="FF9933"/>
                          </a:solidFill>
                          <a:effectLst/>
                          <a:latin typeface="Arial" charset="0"/>
                          <a:cs typeface="Arial" charset="0"/>
                        </a:rPr>
                        <a:t> (</a:t>
                      </a:r>
                      <a:r>
                        <a:rPr kumimoji="0" lang="fr-FR" sz="3600" b="0" i="0" u="sng" strike="noStrike" cap="none" normalizeH="0" baseline="0">
                          <a:ln>
                            <a:noFill/>
                          </a:ln>
                          <a:solidFill>
                            <a:srgbClr val="FF9933"/>
                          </a:solidFill>
                          <a:effectLst/>
                          <a:latin typeface="Arial" charset="0"/>
                          <a:cs typeface="Times New Roman" pitchFamily="18" charset="0"/>
                        </a:rPr>
                        <a:t>1 : 16 - 22</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يمشي عند بحر الجليل ابصر سمعان واندراوس اخاه يلقيان شبكة في البحر.فانهما كانا صيادين.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هلم ورائي فاجعلكما تصيران صيادي الناس.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Marc 1 : 16 - 22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Comme il passait  le long de la mer de Galilée, il vit Simon et André, le frère de Simon, en train de jeter le filet dans la mer: c'étaient des pêcheurs. 17 Jésus leur dit: "Venez à ma suite, et je ferai de vous des pêcheurs d'hommes."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1:16-22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as He walked by the Sea of Galilee, He saw Simon and Andrew his brother casting a net into the sea; for they were fishermen. 17 Then Jesus said to them, Come after Me, and I will make you become fishers of 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49837" name="Rectangle 13"/>
          <p:cNvSpPr>
            <a:spLocks noGrp="1" noChangeArrowheads="1"/>
          </p:cNvSpPr>
          <p:nvPr>
            <p:ph type="ctrTitle"/>
          </p:nvPr>
        </p:nvSpPr>
        <p:spPr/>
        <p:txBody>
          <a:bodyPr/>
          <a:lstStyle/>
          <a:p>
            <a:r>
              <a:rPr lang="en-US"/>
              <a:t>16v</a:t>
            </a:r>
          </a:p>
        </p:txBody>
      </p:sp>
    </p:spTree>
  </p:cSld>
  <p:clrMapOvr>
    <a:masterClrMapping/>
  </p:clrMapOvr>
</p:sld>
</file>

<file path=ppt/slides/slide8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0850" name="Group 2"/>
          <p:cNvGraphicFramePr>
            <a:graphicFrameLocks noGrp="1"/>
          </p:cNvGraphicFramePr>
          <p:nvPr/>
        </p:nvGraphicFramePr>
        <p:xfrm>
          <a:off x="-36513" y="115888"/>
          <a:ext cx="9145588" cy="6486970"/>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فللوقت تركا شباكهما وتبعاه. ثم اجتاز من هناك قليلا فرأى يعقوب بن زبدي ويوحنا اخاه وهما في السفينة يصلحان الشباك.</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Laissant aussitôt leurs filets, ils le suivirent. 19 Avançant un  peu, il vit Jacques, fils de Zébédée, et Jean son frère, qui étaient dans leur barque en train d'arranger leurs filets.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immediately they left their nets and followed Him. 19 When He had gone a little farther from there, He saw James the son of Zebedee, and John his brother, who also were in the boat mending their nets.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1874" name="Group 2"/>
          <p:cNvGraphicFramePr>
            <a:graphicFrameLocks noGrp="1"/>
          </p:cNvGraphicFramePr>
          <p:nvPr/>
        </p:nvGraphicFramePr>
        <p:xfrm>
          <a:off x="-36513" y="44450"/>
          <a:ext cx="9145588"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فدعاهما للوقت.فتركا اباهما زبدي في السفينة مع الأجرى وذهبا وراءه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دخلوا كفرناحوم وللوقت دخل المجمع في السبت وصار يعلم.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Aussitôt, il les appela. Et laissant dans la barque leur père Zébédée avec les ouvriers, ils partirent à sa suite. 21 Ils pénètrent dans Capharnaüm. Et dès le jour du sabbat, entré dans la synagogue, Jésus enseignait.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immediately He called them, and they left their father Zebedee in the boat with the hired servants, and went after Him. 21 Then they went into Capernaum, and immediately on the Sabbath He entered the synagogue and taught.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2898" name="Group 2"/>
          <p:cNvGraphicFramePr>
            <a:graphicFrameLocks noGrp="1"/>
          </p:cNvGraphicFramePr>
          <p:nvPr/>
        </p:nvGraphicFramePr>
        <p:xfrm>
          <a:off x="34925" y="115888"/>
          <a:ext cx="9074150" cy="59785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فبهتوا من تعليمه لانه كان يعلّمهم كمن له سلطان وليس كالكتبة.</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FR" sz="2800" b="0" i="0" u="none" strike="noStrike" cap="none" normalizeH="0" baseline="0">
                          <a:ln>
                            <a:noFill/>
                          </a:ln>
                          <a:solidFill>
                            <a:schemeClr val="bg1"/>
                          </a:solidFill>
                          <a:effectLst/>
                          <a:latin typeface="Arial" charset="0"/>
                          <a:cs typeface="Arial" charset="0"/>
                        </a:rPr>
                        <a:t>22 Ils étaient frappés de son enseignement, car il les enseignait en homme qui a autorité et non pas comme les scribes.</a:t>
                      </a:r>
                    </a:p>
                    <a:p>
                      <a:pPr marL="0" marR="0" lvl="0" indent="0" algn="l" defTabSz="914400" rtl="0" eaLnBrk="1" fontAlgn="base" latinLnBrk="0" hangingPunct="1">
                        <a:lnSpc>
                          <a:spcPct val="100000"/>
                        </a:lnSpc>
                        <a:spcBef>
                          <a:spcPct val="20000"/>
                        </a:spcBef>
                        <a:spcAft>
                          <a:spcPct val="0"/>
                        </a:spcAft>
                        <a:buClrTx/>
                        <a:buSzTx/>
                        <a:buFontTx/>
                        <a:buNone/>
                        <a:tabLst>
                          <a:tab pos="4005263" algn="l"/>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they were astonished at His teaching, for He taught them as one having authority, and not as the scribes.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2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15392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8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4946"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146:1,5</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سبحي يا نفسي الرب اسبح الرب في حياتي.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طوبى لمن اله يعقوب معينه ورجاؤه على الرب الهه</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600" b="0" i="0" u="none" strike="noStrike" cap="none" normalizeH="0" baseline="0" dirty="0">
                          <a:ln>
                            <a:noFill/>
                          </a:ln>
                          <a:solidFill>
                            <a:schemeClr val="bg1"/>
                          </a:solidFill>
                          <a:effectLst/>
                          <a:latin typeface="Arial" charset="0"/>
                          <a:cs typeface="Arial" charset="0"/>
                        </a:rPr>
                        <a:t>1 </a:t>
                      </a:r>
                      <a:r>
                        <a:rPr kumimoji="0" lang="fr-FR" sz="2600" b="0" i="0" u="none" strike="noStrike" cap="none" normalizeH="0" baseline="0" dirty="0">
                          <a:ln>
                            <a:noFill/>
                          </a:ln>
                          <a:solidFill>
                            <a:schemeClr val="bg1"/>
                          </a:solidFill>
                          <a:effectLst/>
                          <a:latin typeface="Arial" charset="0"/>
                          <a:cs typeface="Arial" charset="0"/>
                        </a:rPr>
                        <a:t>Ô mon âme, loue le Seigneur!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cap="none" normalizeH="0" baseline="0" dirty="0">
                          <a:ln>
                            <a:noFill/>
                          </a:ln>
                          <a:solidFill>
                            <a:schemeClr val="bg1"/>
                          </a:solidFill>
                          <a:effectLst/>
                          <a:latin typeface="Arial" charset="0"/>
                          <a:cs typeface="Arial" charset="0"/>
                        </a:rPr>
                        <a:t>5 Heureux qui a pour aide le Dieu de Jacob, et pour espoir le Seigneur, son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146:1,5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Praise the LORD! Praise the LORD, O my soul!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Happy is he who has the God of Jacob for his help, whose hope is in the LORD his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54957" name="Rectangle 13"/>
          <p:cNvSpPr>
            <a:spLocks noGrp="1" noChangeArrowheads="1"/>
          </p:cNvSpPr>
          <p:nvPr>
            <p:ph type="ctrTitle"/>
          </p:nvPr>
        </p:nvSpPr>
        <p:spPr/>
        <p:txBody>
          <a:bodyPr/>
          <a:lstStyle/>
          <a:p>
            <a:r>
              <a:rPr lang="en-US" sz="1000"/>
              <a:t>16pm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8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5970" name="Group 2"/>
          <p:cNvGraphicFramePr>
            <a:graphicFrameLocks noGrp="1"/>
          </p:cNvGraphicFramePr>
          <p:nvPr/>
        </p:nvGraphicFramePr>
        <p:xfrm>
          <a:off x="34925" y="44450"/>
          <a:ext cx="9001125" cy="64103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CA" sz="3600" b="0" i="0" u="sng" strike="noStrike" cap="none" normalizeH="0" baseline="0">
                          <a:ln>
                            <a:noFill/>
                          </a:ln>
                          <a:solidFill>
                            <a:srgbClr val="FF9933"/>
                          </a:solidFill>
                          <a:effectLst/>
                          <a:latin typeface="Arial" charset="0"/>
                          <a:cs typeface="Arial" charset="0"/>
                        </a:rPr>
                        <a:t>4: 18 - 22</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يسوع ماشيا عند بحر الجليل ابصر اخوين سمعان الذي يقال له بطرس واندراوس اخاه يلقيان شبكة في البحر فانهما كانا صيادين.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Matthieu 4: 18 - 22</a:t>
                      </a:r>
                      <a:endParaRPr kumimoji="0" lang="en-US"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Comme il marchait le long de la mer de Galilée, il vit deux frères, Simon appelé Pierre et André, son frère, en train de jeter le filet dans la mer: c'étaient des pêcheurs.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4:18-22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Jesus, walking by the Sea of Galilee, saw two brothers, Simon called Peter, and Andrew his brother, casting a net into the sea; for they were fishermen.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55981" name="Rectangle 13"/>
          <p:cNvSpPr>
            <a:spLocks noGrp="1" noChangeArrowheads="1"/>
          </p:cNvSpPr>
          <p:nvPr>
            <p:ph type="ctrTitle"/>
          </p:nvPr>
        </p:nvSpPr>
        <p:spPr/>
        <p:txBody>
          <a:bodyPr/>
          <a:lstStyle/>
          <a:p>
            <a:r>
              <a:rPr lang="en-US"/>
              <a:t>16m</a:t>
            </a:r>
          </a:p>
        </p:txBody>
      </p:sp>
    </p:spTree>
  </p:cSld>
  <p:clrMapOvr>
    <a:masterClrMapping/>
  </p:clrMapOvr>
</p:sld>
</file>

<file path=ppt/slides/slide8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6994" name="Group 2"/>
          <p:cNvGraphicFramePr>
            <a:graphicFrameLocks noGrp="1"/>
          </p:cNvGraphicFramePr>
          <p:nvPr/>
        </p:nvGraphicFramePr>
        <p:xfrm>
          <a:off x="34925" y="115888"/>
          <a:ext cx="9074150" cy="590391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لهما هلم ورائي فاجعلكما صيادي الناس. فللوقت تركا الشباك وتبعاه.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 leur dit: "Venez à ma suite et je vous ferai pêcheurs d'hommes."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Laissant aussitôt leurs filets, ils le suivirent.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He said to them, Follow Me, and I will make you fishers of 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They immediately left their nets and followed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58018" name="Group 2"/>
          <p:cNvGraphicFramePr>
            <a:graphicFrameLocks noGrp="1"/>
          </p:cNvGraphicFramePr>
          <p:nvPr/>
        </p:nvGraphicFramePr>
        <p:xfrm>
          <a:off x="-36513" y="115888"/>
          <a:ext cx="9145588" cy="644169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اجتاز من هناك فرأى اخوين آخرين يعقوب بن زبدي ويوحنا اخاه في السفينة مع زبدي ابيهما يصلحان شباكهما فدعاهما. فللوقت تركا السفينة واباهما وتبعاه</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Avançant encore, il vit deux autres frères: Jacques, fils de Zébédée, et Jean son frère, dans leur barque, avec Zébédée leur père, en train d'arranger leurs filets. Il les appela. </a:t>
                      </a:r>
                      <a:r>
                        <a:rPr kumimoji="0" lang="fr-CA"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Laissant aussitôt leur barque et leur père, ils le suivirent.</a:t>
                      </a:r>
                      <a:endParaRPr kumimoji="0" lang="fr-CA"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Going on from there, He saw two other brothers, James the son of Zebedee, and John his brother, in the boat with Zebedee their father, mending their nets. And He called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immediately they left the boat and their father, and followed Him.</a:t>
                      </a:r>
                      <a:endParaRPr kumimoji="0" lang="en-US"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215074"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90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1590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1590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15904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8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1090" name="Group 2"/>
          <p:cNvGraphicFramePr>
            <a:graphicFrameLocks noGrp="1"/>
          </p:cNvGraphicFramePr>
          <p:nvPr/>
        </p:nvGraphicFramePr>
        <p:xfrm>
          <a:off x="34925" y="44450"/>
          <a:ext cx="9074150" cy="645255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رسالة بولس الرسول إلى أهل </a:t>
                      </a:r>
                      <a:r>
                        <a:rPr kumimoji="0" lang="ar-EG" sz="3600" b="0" i="0" u="sng" strike="noStrike" cap="none" normalizeH="0" baseline="0">
                          <a:ln>
                            <a:noFill/>
                          </a:ln>
                          <a:solidFill>
                            <a:srgbClr val="FF9900"/>
                          </a:solidFill>
                          <a:effectLst/>
                          <a:latin typeface="Arial" charset="0"/>
                          <a:cs typeface="Arial" charset="0"/>
                        </a:rPr>
                        <a:t>غلاطية</a:t>
                      </a:r>
                      <a:r>
                        <a:rPr kumimoji="0" lang="ar-SA" sz="3600" b="0" i="0" u="sng" strike="noStrike" cap="none" normalizeH="0" baseline="0">
                          <a:ln>
                            <a:noFill/>
                          </a:ln>
                          <a:solidFill>
                            <a:srgbClr val="FF9900"/>
                          </a:solidFill>
                          <a:effectLst/>
                          <a:latin typeface="Arial" charset="0"/>
                          <a:cs typeface="Arial" charset="0"/>
                        </a:rPr>
                        <a:t> </a:t>
                      </a:r>
                      <a:r>
                        <a:rPr kumimoji="0" lang="ar-EG" sz="3600" b="0" i="0" u="sng" strike="noStrike" cap="none" normalizeH="0" baseline="0">
                          <a:ln>
                            <a:noFill/>
                          </a:ln>
                          <a:solidFill>
                            <a:srgbClr val="FF9900"/>
                          </a:solidFill>
                          <a:effectLst/>
                          <a:latin typeface="Arial" charset="0"/>
                          <a:cs typeface="Arial" charset="0"/>
                        </a:rPr>
                        <a:t>(1 :1 - 19</a:t>
                      </a:r>
                      <a:r>
                        <a:rPr kumimoji="0" lang="ar-SA" sz="3600" b="0" i="0" u="sng" strike="noStrike" cap="none" normalizeH="0" baseline="0">
                          <a:ln>
                            <a:noFill/>
                          </a:ln>
                          <a:solidFill>
                            <a:srgbClr val="FF9900"/>
                          </a:solidFill>
                          <a:effectLst/>
                          <a:latin typeface="Arial" charset="0"/>
                          <a:cs typeface="Arial" charset="0"/>
                        </a:rPr>
                        <a:t> )</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رسول لا من الناس ولا بانسان بل بيسوع المسيح والله الآب الذي اقامه من الاموات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وجميع الاخوة الذين معي الى كنائس غلاطية</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Galates 1 : 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1Paul, apôtre, non de la part des hommes, ni par un homme, mais par Jésus Christ et Dieu le Père qui l'a ressuscité d'entre les morts, 2 et tous les frères qui sont avec moi, aux Églises de Galatie: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Galatians 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1Paul, an apostle (not from men nor through man, but through Jesus Christ and God the Father who raised Him from the dead), 2 and all the brethren who are with me, To the churches of Galatia: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61101" name="Rectangle 13"/>
          <p:cNvSpPr>
            <a:spLocks noGrp="1" noChangeArrowheads="1"/>
          </p:cNvSpPr>
          <p:nvPr>
            <p:ph type="ctrTitle"/>
          </p:nvPr>
        </p:nvSpPr>
        <p:spPr/>
        <p:txBody>
          <a:bodyPr/>
          <a:lstStyle/>
          <a:p>
            <a:r>
              <a:rPr lang="en-US"/>
              <a:t>16p</a:t>
            </a:r>
          </a:p>
        </p:txBody>
      </p:sp>
    </p:spTree>
  </p:cSld>
  <p:clrMapOvr>
    <a:masterClrMapping/>
  </p:clrMapOvr>
</p:sld>
</file>

<file path=ppt/slides/slide8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2114" name="Group 2"/>
          <p:cNvGraphicFramePr>
            <a:graphicFrameLocks noGrp="1"/>
          </p:cNvGraphicFramePr>
          <p:nvPr/>
        </p:nvGraphicFramePr>
        <p:xfrm>
          <a:off x="34925" y="115888"/>
          <a:ext cx="9074150" cy="6371845"/>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نعمة لكم وسلام من الله الآب ومن ربنا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بذل نفسه لاجل خطايانا لينقذنا من العالم الحاضر الشرير حسب ارادة الله وابينا  الذي له المجد الى ابد الآبدين.آمين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à vous grâce et paix de la part de Dieu notre Père et du Seigneur Jésus Christ, 4  qui s'est livré pour nos péchés, afin de nous arracher à ce monde du mal, conformément à la volonté de Dieu, qui est notre Père. 5 A lui soit la gloire pour les siècles des siècles,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to you and peace from God the Father and our Lord Jesus Christ, 4 who gave Himself for our sins, that He might deliver us from this present evil age, according to the will of our God and Father, 5 to whom be glory forever and ever. Amen.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3138" name="Group 2"/>
          <p:cNvGraphicFramePr>
            <a:graphicFrameLocks noGrp="1"/>
          </p:cNvGraphicFramePr>
          <p:nvPr/>
        </p:nvGraphicFramePr>
        <p:xfrm>
          <a:off x="34925" y="115888"/>
          <a:ext cx="9074150" cy="630548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اني اتعجب انكم تنتقلون هكذا سريعا عن الذي دعاكم بنعمة المسيح الى انجيل آخر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هو آخر غير انه يوجد قوم يزعجونكم ويريدون ان يحوّلوا انجيل المسيح.</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J'admire avec quelle rapidité vous vous détournez de celui qui vous a appelés par la grâce du Christ, pour passer à un autre évangile .7  Non pas qu'il y en ait un autre; il y a seulement des gens qui jettent le trouble parmi vous et qui veulent renverser l'Évangile du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marvel that you are turning away so soon from Him who called you in the grace of Christ, to a different gospel, 7 which is not another; but there are some who trouble you and want to pervert the gospel of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4162" name="Group 2"/>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بشرناكم نحن او ملاك من السماء بغير ما بشرناكم فليكن اناثيما. كما سبقنا فقلنا اقول الآن ايضا ان كان احد يبشركم في غير ما قبلتم فليكن اناثيما.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si quelqu'un, même nous ou un ange du ciel, vous annonçait un évangile différent de celui que nous vous avons annoncé, qu'il soit anathème! 9 Nous l'avons déjà dit, et je le redis maintenant: si quelqu'un vous annonce un évangile différent de celui que vous avez reçu, qu'il soit anathème!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even if we, or an angel from heaven, preach any other gospel to you than what we have preached to you, let him be accursed. 9 As we have said before, so now I say again, if anyone preaches any other gospel to you than what you have received, let him be accursed.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5186" name="Group 2"/>
          <p:cNvGraphicFramePr>
            <a:graphicFrameLocks noGrp="1"/>
          </p:cNvGraphicFramePr>
          <p:nvPr/>
        </p:nvGraphicFramePr>
        <p:xfrm>
          <a:off x="34925" y="115888"/>
          <a:ext cx="9074150" cy="651630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7287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أفاستعطف الآن الناس ام الله.ام اطلب ان ارضي الناس.فلو كنت بعد ارضي الناس لم اكن عبدا للمسيح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واعرّفكم ايها الاخوة الانجيل الذي بشرت به انه ليس بحسب انسان.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maintenant, est-ce que je cherche la faveur des hommes ou celle de Dieu? Est-ce que je cherche à plaire aux hommes? Si j'en étais encore à plaire aux hommes, je ne serais plus serviteur de Christ.11 Car, je vous le déclare, frères: cet Évangile que je vous ai annoncé n'est pas de l'homme;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do I now persuade men, or God? Or do I seek to please men? For if I still pleased men, I would not be a bondservant of Christ. 11 But I make known to you, brethren, that the gospel which was preached by me is not according to man.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6210" name="Group 2"/>
          <p:cNvGraphicFramePr>
            <a:graphicFrameLocks noGrp="1"/>
          </p:cNvGraphicFramePr>
          <p:nvPr/>
        </p:nvGraphicFramePr>
        <p:xfrm>
          <a:off x="34925" y="115888"/>
          <a:ext cx="9074150" cy="644487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7350">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لم اقبله من عند انسان ولا علّمته بل باعلان يسوع المسيح. فانكم سمعتم بسيرتي قبلا في الديانة اليهودية اني كنت اضطهد كنيسة الله بافراط واتلفها.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d'ailleurs, ce n'est pas par un homme qu'il m'a été transmis ni enseigné, mais par une révélation de Jésus Christ. 13 Car vous avez entendu parler de mon comportement naguère dans le judaïsme: avec quelle frénésie je persécutais l'Église de Dieu et je cherchais à la détruire;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neither received it from man, nor was I taught it, but it came through the revelation of Jesus Christ. 13 For you have heard of my former conduct in Judaism, how I persecuted the church of God beyond measure and tried to destroy 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7234" name="Group 2"/>
          <p:cNvGraphicFramePr>
            <a:graphicFrameLocks noGrp="1"/>
          </p:cNvGraphicFramePr>
          <p:nvPr/>
        </p:nvGraphicFramePr>
        <p:xfrm>
          <a:off x="34925" y="115888"/>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وكنت اتقدم في الديانة اليهودية على كثيرين من اترابي في جنسي اذ كنت اوفر غيرة في تقليدات آبائي.ولكن لما سرّ الله الذي افرزني من بطن امي ودعاني بنعمته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يعلن ابنه فيّ</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je faisais des progrès dans le judaïsme, surpassant la plupart de ceux de mon âge et de ma race par mon zèle débordant pour les traditions de mes pères. 15 Mais lorsque Celui qui m'a mis à part depuis le sein de ma mère et m'a appelé par sa grâce a jugé bon de révéler en moi son Fils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I advanced in Judaism beyond many of my contemporaries in my own nation, being more exceedingly zealous for the traditions of my fathers. 15 But when it pleased God, who separated me from my mother's womb and called me through His grace, 16 to reveal His Son in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8258" name="Group 2"/>
          <p:cNvGraphicFramePr>
            <a:graphicFrameLocks noGrp="1"/>
          </p:cNvGraphicFramePr>
          <p:nvPr/>
        </p:nvGraphicFramePr>
        <p:xfrm>
          <a:off x="34925" y="115888"/>
          <a:ext cx="9074150" cy="61944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لابشر به بين الامم للوقت لم استشر لحما ودما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صعدت الى اورشليم الى الرسل الذين قبلي بل انطلقت الى العربية ثم رجعت ايضا الى دمشق.</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afin que je l'annonce parmi les païens, aussitôt, loin de recourir à aucun conseil humain,17 ou de monter à Jérusalem auprès de ceux qui étaient apôtres avant moi, je suis parti pour l'Arabie, puis je suis revenu à Damas.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 might preach Him among the Gentiles, I did not immediately confer with flesh and blood, 17 nor did I go up to Jerusalem to those who were apostles before me; but I went to Arabia, and returned again to Damascus.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69282" name="Group 2"/>
          <p:cNvGraphicFramePr>
            <a:graphicFrameLocks noGrp="1"/>
          </p:cNvGraphicFramePr>
          <p:nvPr/>
        </p:nvGraphicFramePr>
        <p:xfrm>
          <a:off x="34925" y="115888"/>
          <a:ext cx="9074150" cy="619442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ثلاث سنين صعدت الى اورشليم لأتعرّف ببطرس فمكثت عنده خمسة عشر يوما. ولكنني لم ار غيره من الرسل الا يعقوب اخا الرب.</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Ensuite, trois ans après, je suis monté à Jérusalem pour faire la connaissance de Céphas et je suis resté quinze jours auprès de lui, sans voir cependant aucun autre apôtre, mais seulement Jacques, le frère du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Then after three years I went up to Jerusalem to see Peter, and remained with him fifteen days. 19 But I saw none of the other apostles except James, the Lord's brother.</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03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8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13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1713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17133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8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3378" name="Group 2"/>
          <p:cNvGraphicFramePr>
            <a:graphicFrameLocks noGrp="1"/>
          </p:cNvGraphicFramePr>
          <p:nvPr/>
        </p:nvGraphicFramePr>
        <p:xfrm>
          <a:off x="34925" y="44450"/>
          <a:ext cx="9074150" cy="6904992"/>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يعقوب</a:t>
                      </a:r>
                      <a:r>
                        <a:rPr kumimoji="0" lang="ar-SA" sz="3200" b="0" i="0" u="sng" strike="noStrike" cap="none" normalizeH="0" baseline="0">
                          <a:ln>
                            <a:noFill/>
                          </a:ln>
                          <a:solidFill>
                            <a:srgbClr val="FF9900"/>
                          </a:solidFill>
                          <a:effectLst/>
                          <a:latin typeface="Arial" charset="0"/>
                          <a:cs typeface="Arial" charset="0"/>
                        </a:rPr>
                        <a:t> الرسول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12 )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يعقوب عبد الله والرب يسوع المسيح يهدي السلام الى الاثني عشر سبطا الذين في الشتات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احسبوه كل فرح يا اخوتي حينما تقعون في تجارب متنوعة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عالمين ان امتحان ايمانكم ينشئ صبرا.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Jacques 1 : 1 - 12</a:t>
                      </a:r>
                    </a:p>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Jacques, serviteur de Dieu et du Seigneur Jésus Christ, aux douze tribus vivant dans la dispersion, salut. 2 Prenez de très bon coeur, mes frères, toutes les épreuves par lesquelles vous passez, sachant que le test auquel votre foi est soumise produit de l'endurance.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James 1:1-12</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James, a bondservant of God and of the Lord Jesus Christ, To the twelve tribes which are scattered abroad: Greetings. 2 My brethren, count it all joy when you fall into various trials, 3 knowing that the testing of your faith produces patience.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73389" name="Rectangle 13"/>
          <p:cNvSpPr>
            <a:spLocks noGrp="1" noChangeArrowheads="1"/>
          </p:cNvSpPr>
          <p:nvPr>
            <p:ph type="ctrTitle"/>
          </p:nvPr>
        </p:nvSpPr>
        <p:spPr/>
        <p:txBody>
          <a:bodyPr/>
          <a:lstStyle/>
          <a:p>
            <a:r>
              <a:rPr lang="en-US"/>
              <a:t>16c</a:t>
            </a:r>
          </a:p>
        </p:txBody>
      </p:sp>
    </p:spTree>
  </p:cSld>
  <p:clrMapOvr>
    <a:masterClrMapping/>
  </p:clrMapOvr>
</p:sld>
</file>

<file path=ppt/slides/slide8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402" name="Group 2"/>
          <p:cNvGraphicFramePr>
            <a:graphicFrameLocks noGrp="1"/>
          </p:cNvGraphicFramePr>
          <p:nvPr/>
        </p:nvGraphicFramePr>
        <p:xfrm>
          <a:off x="34925" y="44450"/>
          <a:ext cx="9074150" cy="6016563"/>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الصبر فليكن له عمل تام لكي تكونوا تامّين وكاملين غير ناقصين في شيء. وانما ان كان احد تعوزه حكمة فليطلب من الله الذي يعطي الجميع بسخاء ولا يعيّر فسيعطى 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Mais que l'endurance soit parfaitement opérante, afin que vous soyez parfaits et accomplis, exempts de tout défaut. 5 Si la sagesse fait défaut à l'un de vous, qu'il la demande au Dieu qui donne à tous avec simplicité et sans faire de reproche; elle lui sera donnée.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let patience have its perfect work, that you may be perfect and complete, lacking nothing. 5 If any of you lacks wisdom, let him ask of God, who gives to all liberally and without reproach, and it will be given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5426" name="Group 2"/>
          <p:cNvGraphicFramePr>
            <a:graphicFrameLocks noGrp="1"/>
          </p:cNvGraphicFramePr>
          <p:nvPr/>
        </p:nvGraphicFramePr>
        <p:xfrm>
          <a:off x="34925" y="44450"/>
          <a:ext cx="9074150" cy="551745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ليطلب بايمان غير مرتاب البتة لان المرتاب يشبه موجا من البحر تخبطه الريح وتدفعه. فلا يظن ذلك الانسان انه ينال شيئا من عند الرب.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qu'il demande avec foi, sans éprouver le moindre doute; car celui qui doute ressemble à la houle marine que le vent soulève. 7 Que ce personnage ne s'imagine pas que le Seigneur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let him ask in faith, with no doubting, for he who doubts is like a wave of the sea driven and tossed by the wind. 7 For let not that man suppose that he will receive anything from the Lord;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6450" name="Group 2"/>
          <p:cNvGraphicFramePr>
            <a:graphicFrameLocks noGrp="1"/>
          </p:cNvGraphicFramePr>
          <p:nvPr/>
        </p:nvGraphicFramePr>
        <p:xfrm>
          <a:off x="34925" y="44450"/>
          <a:ext cx="9074150" cy="5400676"/>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رجل ذو رايين هو متقلقل في جميع طرقه.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وليفتخر الاخ المتضع بارتفاعه.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donnera quoi que ce soit à un homme partagé, fluctuant dans toutes ses démarches. 9 Que le frère de condition modeste tire fierté de son élévation,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is a double-minded man, unstable in all his ways. 9 Let the lowly brother glory in his exaltation,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7474" name="Group 2"/>
          <p:cNvGraphicFramePr>
            <a:graphicFrameLocks noGrp="1"/>
          </p:cNvGraphicFramePr>
          <p:nvPr/>
        </p:nvGraphicFramePr>
        <p:xfrm>
          <a:off x="34925" y="44450"/>
          <a:ext cx="9074150" cy="63441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الغني فباتضاعه لانه كزهر العشب يزول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 الشمس اشرقت بالحرّ فيبّست العشب فسقط زهره وفني جمال منظره.هكذا يذبل الغني ايضا في طرقه.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le riche, de son déclassement, parce qu'il passera comme la fleur des prés.11 Car le soleil s'est levé avec le sirocco et a desséché l'herbe, dont la fleur est tombée et dont la belle apparence a disparu; de la même façon, le riche, dans ses entreprises, se flétrira.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but the rich in his humiliation, because as a flower of the field he will pass away. 11 For no sooner has the sun risen with a burning heat than it withers the grass; its flower falls, and its beautiful appearance perishes. So the rich man also will fade away in his pursuits.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8498" name="Group 2"/>
          <p:cNvGraphicFramePr>
            <a:graphicFrameLocks noGrp="1"/>
          </p:cNvGraphicFramePr>
          <p:nvPr/>
        </p:nvGraphicFramePr>
        <p:xfrm>
          <a:off x="34925" y="115888"/>
          <a:ext cx="9074150" cy="5905501"/>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طوبى للرجل الذي يحتمل التجربة.لانه اذا تزكى ينال اكليل الحياة الذي وعد به الرب للذين يحبونه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Heureux l'homme qui endure l'épreuve, parce que, une fois testé, il recevra la couronne de la vie, promise à ceux qui L'aiment.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man who endures temptation; for when he has been approved, he will receive the crown of life which the Lord has promised to those who love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95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054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1805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18054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18054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2594" name="Group 2"/>
          <p:cNvGraphicFramePr>
            <a:graphicFrameLocks noGrp="1"/>
          </p:cNvGraphicFramePr>
          <p:nvPr/>
        </p:nvGraphicFramePr>
        <p:xfrm>
          <a:off x="34925" y="44450"/>
          <a:ext cx="9074150" cy="64822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4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SA" sz="3000" b="0" i="0" u="sng" strike="noStrike" cap="none" normalizeH="0" baseline="0">
                          <a:ln>
                            <a:noFill/>
                          </a:ln>
                          <a:solidFill>
                            <a:srgbClr val="FF9900"/>
                          </a:solidFill>
                          <a:effectLst/>
                          <a:latin typeface="Arial" charset="0"/>
                          <a:cs typeface="Arial" charset="0"/>
                        </a:rPr>
                        <a:t> </a:t>
                      </a:r>
                      <a:r>
                        <a:rPr kumimoji="0" lang="en-US" sz="3000" b="0" i="0" u="sng" strike="noStrike" cap="none" normalizeH="0" baseline="0">
                          <a:ln>
                            <a:noFill/>
                          </a:ln>
                          <a:solidFill>
                            <a:srgbClr val="FF9900"/>
                          </a:solidFill>
                          <a:effectLst/>
                          <a:latin typeface="Arial" charset="0"/>
                          <a:cs typeface="Arial" charset="0"/>
                        </a:rPr>
                        <a:t>15 : 13 - 21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اجاب يعقوب قائلا ايها الرجال الاخوة اسمعوني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سمعان قد اخبر كيف افتقد الله اولا الامم ليأخذ منهم شعبا على اسمه.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écoutez-moi.14 Syméon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2606" name="Rectangle 14"/>
          <p:cNvSpPr>
            <a:spLocks noGrp="1" noChangeArrowheads="1"/>
          </p:cNvSpPr>
          <p:nvPr>
            <p:ph type="ctrTitle"/>
          </p:nvPr>
        </p:nvSpPr>
        <p:spPr/>
        <p:txBody>
          <a:bodyPr/>
          <a:lstStyle/>
          <a:p>
            <a:r>
              <a:rPr lang="en-US"/>
              <a:t>16a</a:t>
            </a:r>
          </a:p>
        </p:txBody>
      </p:sp>
    </p:spTree>
  </p:cSld>
  <p:clrMapOvr>
    <a:masterClrMapping/>
  </p:clrMapOvr>
</p:sld>
</file>

<file path=ppt/slides/slide8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3618" name="Group 2"/>
          <p:cNvGraphicFramePr>
            <a:graphicFrameLocks noGrp="1"/>
          </p:cNvGraphicFramePr>
          <p:nvPr/>
        </p:nvGraphicFramePr>
        <p:xfrm>
          <a:off x="34925" y="115888"/>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اقوال الانبياء كما هو مكتوب.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سارجع بعد هذا وابني ايضا خيمة داود الساقطة وابني ايضا ردمها واقيمها ثانية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4642" name="Group 2"/>
          <p:cNvGraphicFramePr>
            <a:graphicFrameLocks noGrp="1"/>
          </p:cNvGraphicFramePr>
          <p:nvPr/>
        </p:nvGraphicFramePr>
        <p:xfrm>
          <a:off x="34925" y="115888"/>
          <a:ext cx="9074150" cy="667207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الامم الذين دعي اسمي عليهم يقول الرب الصانع هذا كله.  معلومة عند الرب منذ الازل جميع اعماله. لذلك انا ارى ان لا يثقل على الراجعين الى الله من الامم.</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2825">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nom.18 Voilà ce que dit le Seigneur, il réalise ainsi ses projets connus depuis toujours.19 Je suis donc d'avis de ne pas accumuler les obstacles devant ceux des païens qui se tournent vers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5666" name="Group 2"/>
          <p:cNvGraphicFramePr>
            <a:graphicFrameLocks noGrp="1"/>
          </p:cNvGraphicFramePr>
          <p:nvPr/>
        </p:nvGraphicFramePr>
        <p:xfrm>
          <a:off x="34925" y="115888"/>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اليهم ان يمتنعوا عن نجاسات الاصنام والزنى والمخنوق‏ والدم. لان موسى منذ اجيال قديمة له في كل مدينة من يكرز به اذ يقرأ في المجامع كل سبت</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Écrivons-leur simplement de s'abstenir des souillures de l'idolâtrie, de l'immoralité, de la viande étouffée et du sang. 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669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771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873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89762" name="Group 2"/>
          <p:cNvGraphicFramePr>
            <a:graphicFrameLocks noGrp="1"/>
          </p:cNvGraphicFramePr>
          <p:nvPr/>
        </p:nvGraphicFramePr>
        <p:xfrm>
          <a:off x="107950" y="44450"/>
          <a:ext cx="9001125" cy="6197601"/>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78:5 &amp; 135:5</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اقام شهادة في يعقوب ووضع شريعة في اسرائيل</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لاني انا قد عرفت ان الرب عظيم وربنا فوق جميع الآلهة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78:5 &amp;135:5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Il a fixé une règle en Jacob, établi une loi en 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Oui, je le sais: le Seigneur est </a:t>
                      </a:r>
                      <a:r>
                        <a:rPr kumimoji="0" lang="fr-FR" sz="2800" b="0" i="0" u="none" strike="noStrike" cap="none" normalizeH="0" baseline="0" dirty="0" err="1">
                          <a:ln>
                            <a:noFill/>
                          </a:ln>
                          <a:solidFill>
                            <a:schemeClr val="bg1"/>
                          </a:solidFill>
                          <a:effectLst/>
                          <a:latin typeface="Arial" charset="0"/>
                          <a:cs typeface="Arial" charset="0"/>
                        </a:rPr>
                        <a:t>grand,notre</a:t>
                      </a:r>
                      <a:r>
                        <a:rPr kumimoji="0" lang="fr-FR" sz="2800" b="0" i="0" u="none" strike="noStrike" cap="none" normalizeH="0" baseline="0" dirty="0">
                          <a:ln>
                            <a:noFill/>
                          </a:ln>
                          <a:solidFill>
                            <a:schemeClr val="bg1"/>
                          </a:solidFill>
                          <a:effectLst/>
                          <a:latin typeface="Arial" charset="0"/>
                          <a:cs typeface="Arial" charset="0"/>
                        </a:rPr>
                        <a:t> Seigneur surpasse tous les dieux,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78:5 &amp; 135:5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He established a testimony in Jacob, and appointed a law in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I know that the LORD is great, and our Lord is above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 gods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89773" name="Rectangle 13"/>
          <p:cNvSpPr>
            <a:spLocks noGrp="1" noChangeArrowheads="1"/>
          </p:cNvSpPr>
          <p:nvPr>
            <p:ph type="ctrTitle"/>
          </p:nvPr>
        </p:nvSpPr>
        <p:spPr/>
        <p:txBody>
          <a:bodyPr/>
          <a:lstStyle/>
          <a:p>
            <a:r>
              <a:rPr lang="en-US"/>
              <a:t>16pg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0786" name="Group 2"/>
          <p:cNvGraphicFramePr>
            <a:graphicFrameLocks noGrp="1"/>
          </p:cNvGraphicFramePr>
          <p:nvPr/>
        </p:nvGraphicFramePr>
        <p:xfrm>
          <a:off x="34925" y="44450"/>
          <a:ext cx="9074150" cy="61944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مرقس  </a:t>
                      </a:r>
                      <a:r>
                        <a:rPr kumimoji="0" lang="en-US" sz="3600" b="0" i="0" u="sng" strike="noStrike" cap="none" normalizeH="0" baseline="0">
                          <a:ln>
                            <a:noFill/>
                          </a:ln>
                          <a:solidFill>
                            <a:srgbClr val="FF9933"/>
                          </a:solidFill>
                          <a:effectLst/>
                          <a:latin typeface="Arial" charset="0"/>
                          <a:cs typeface="Times New Roman" pitchFamily="18" charset="0"/>
                        </a:rPr>
                        <a:t>10 : 35 - 45</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وتقدم اليه يعقوب ويوحنا ابنا زبدي قائلين يا معلّم نريد ان تفعل لنا كل ما طلبنا. فقال لهما ماذا تريدان ان افعل لكما.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Marc 10 : 35 - 45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t>
                      </a:r>
                      <a:r>
                        <a:rPr kumimoji="0" lang="fr-FR" sz="2800" b="0" i="0" u="none" strike="noStrike" cap="none" normalizeH="0" baseline="0">
                          <a:ln>
                            <a:noFill/>
                          </a:ln>
                          <a:solidFill>
                            <a:schemeClr val="bg1"/>
                          </a:solidFill>
                          <a:effectLst/>
                          <a:latin typeface="Arial" charset="0"/>
                          <a:cs typeface="Arial" charset="0"/>
                        </a:rPr>
                        <a:t>Jacques et Jean, les fils de Zébédée, s'approchent de Jésus et lui disent: "Maître, nous voudrions que tu fasses pour nous ce que nous allons te demander. 36 Il leur dit: "Que voulez-vous que je fasse pour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Mark 10:35-45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Then James and John, the sons of Zebedee, came to Him, saying, Teacher, we want You to do for us whatever we ask.'' 36 And He said to them, What do you want Me to do for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90797" name="Rectangle 13"/>
          <p:cNvSpPr>
            <a:spLocks noGrp="1" noChangeArrowheads="1"/>
          </p:cNvSpPr>
          <p:nvPr>
            <p:ph type="ctrTitle"/>
          </p:nvPr>
        </p:nvSpPr>
        <p:spPr/>
        <p:txBody>
          <a:bodyPr/>
          <a:lstStyle/>
          <a:p>
            <a:r>
              <a:rPr lang="en-US"/>
              <a:t>16g</a:t>
            </a:r>
          </a:p>
        </p:txBody>
      </p:sp>
    </p:spTree>
  </p:cSld>
  <p:clrMapOvr>
    <a:masterClrMapping/>
  </p:clrMapOvr>
</p:sld>
</file>

<file path=ppt/slides/slide9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1810" name="Group 2"/>
          <p:cNvGraphicFramePr>
            <a:graphicFrameLocks noGrp="1"/>
          </p:cNvGraphicFramePr>
          <p:nvPr/>
        </p:nvGraphicFramePr>
        <p:xfrm>
          <a:off x="34925" y="44450"/>
          <a:ext cx="9074150" cy="651630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اعطنا ان نجلس واحد عن يمينك والآخر عن يسارك في مجدك.فقال لهما يسوع لستما تعلمان ما تطلبان.أتستطيعان ان تشربا الكاس التي اشربها انا وان تصطبغا بالصبغة التي اصطبغ بها 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Ils lui dirent: "Accorde-nous de siéger dans ta gloire l'un à ta droite et l'autre à ta gauche. 38 Jésus leur dit: "Vous ne savez pas ce que vous demandez. Pouvez-vous boire la coupe que je vais boire, ou être baptisés du baptême dont je vais être baptisé?"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They said to Him, Grant us that we may sit, one on Your right hand and the other on Your left, in Your glory.'' 38 But Jesus said to them, You do not know what you ask. Can you drink the cup that I drink, and be baptized with the baptism that I am baptized with?''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2834" name="Group 2"/>
          <p:cNvGraphicFramePr>
            <a:graphicFrameLocks noGrp="1"/>
          </p:cNvGraphicFramePr>
          <p:nvPr/>
        </p:nvGraphicFramePr>
        <p:xfrm>
          <a:off x="34925" y="44450"/>
          <a:ext cx="9074150" cy="651630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فقالا له نستطيع</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لهما يسوع اما الكاس التي اشربها انا فتشربانها وبالصبغة التي اصطبغ بها انا تصطبغان.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الجلوس عن يميني وعن يساري فليس لي ان اعطيه الا للذين أعدّ لهم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Ils lui dirent: "Nous le pouvons."Jésus leur dit: "La coupe que je vais boire, vous la boirez, et du baptême dont je vais être baptisé, 40 vous serez baptisés. Quant à siéger à ma droite ou à ma gauche, il ne m'appartient pas de l'accorder: ce sera donné à ceux pour qui cela est préparé."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They said to Him, We are able.'' So Jesus said to them, You will indeed drink the cup that I drink, and with the baptism I am baptized with you will be baptized; 40 but to sit on My right hand and on My left is not Mine to give, but it is for those for whom it is prepared.''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3858" name="Group 2"/>
          <p:cNvGraphicFramePr>
            <a:graphicFrameLocks noGrp="1"/>
          </p:cNvGraphicFramePr>
          <p:nvPr/>
        </p:nvGraphicFramePr>
        <p:xfrm>
          <a:off x="34925" y="44450"/>
          <a:ext cx="9074150"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سمع العشرة ابتدأوا يغتاظون من اجل يعقوب ويوحنا.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فدعاهم يسوع وقال لهم انتم تعلمون ان الذين يحسبون رؤساء الامم يسودونهم وان عظماءهم يتسلطون عليهم</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Les dix autres, qui avaient entendu, se mirent à s'indigner contre Jacques et Jean. 42 Jésus les appela et leur dit: "Vous le savez, ceux qu'on regarde comme les chefs des nations les tiennent sous leur pouvoir et les grands sous leur domination. Il n'en est pas ainsi parmi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And when the ten heard it, they began to be greatly displeased with James and John. 42 But Jesus called them to Himself and said to them, You know that those who are considered rulers over the Gentiles lord it over them, and their great ones exercise authority over them.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4882" name="Group 2"/>
          <p:cNvGraphicFramePr>
            <a:graphicFrameLocks noGrp="1"/>
          </p:cNvGraphicFramePr>
          <p:nvPr/>
        </p:nvGraphicFramePr>
        <p:xfrm>
          <a:off x="34925" y="44450"/>
          <a:ext cx="9074150" cy="6854064"/>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 يكون هكذا فيكم.بل من اراد ان يصير فيكم عظيما يكون لكم خادما.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15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اراد ان يصير فيكم اولا يكون للجميع عبدا.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ابن الانسان ايضا لم يأت ليخدم بل ليخدم وليبذل نفسه فدية عن كثيرين</a:t>
                      </a:r>
                      <a:r>
                        <a:rPr kumimoji="0" lang="ar-EG" sz="3200" b="0" i="0" u="none" strike="noStrike" cap="none" normalizeH="0" baseline="0">
                          <a:ln>
                            <a:noFill/>
                          </a:ln>
                          <a:solidFill>
                            <a:srgbClr val="FF9933"/>
                          </a:solidFill>
                          <a:effectLst/>
                          <a:latin typeface="Arial" charset="0"/>
                          <a:cs typeface="Arial" charset="0"/>
                        </a:rPr>
                        <a:t>(والمجد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Au contraire, si quelqu'un veut être grand parmi vous, qu'il soit votre serviteur.44 Et si quelqu'un veut être le premier parmi vous, qu'il soit l'esclave de tous.45 Car le Fils de l'homme est venu non pour être servi, mais pour servir et donner sa vie en rançon pour la multitude.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5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Yet it shall not be so among you; but whoever desires to become great among you shall be your servant. 44 And whoever of you desires to be first shall be slave of all. 45 For even the Son of Man did not come to be served, but to serve, and to give His life a ransom for many.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154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2458" name="Group 10"/>
          <p:cNvGraphicFramePr>
            <a:graphicFrameLocks noGrp="1"/>
          </p:cNvGraphicFramePr>
          <p:nvPr/>
        </p:nvGraphicFramePr>
        <p:xfrm>
          <a:off x="6842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Seventeenth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(3</a:t>
                      </a:r>
                      <a:r>
                        <a:rPr kumimoji="0" lang="en-US" sz="4000" b="0" i="0" u="none" strike="noStrike" cap="none" normalizeH="0" baseline="30000">
                          <a:ln>
                            <a:noFill/>
                          </a:ln>
                          <a:solidFill>
                            <a:srgbClr val="FF9900"/>
                          </a:solidFill>
                          <a:effectLst/>
                          <a:latin typeface="Arial" charset="0"/>
                          <a:cs typeface="Arial" charset="0"/>
                        </a:rPr>
                        <a:t>rd</a:t>
                      </a:r>
                      <a:r>
                        <a:rPr kumimoji="0" lang="en-US" sz="4000" b="0" i="0" u="none" strike="noStrike" cap="none" normalizeH="0" baseline="0">
                          <a:ln>
                            <a:noFill/>
                          </a:ln>
                          <a:solidFill>
                            <a:srgbClr val="FF9900"/>
                          </a:solidFill>
                          <a:effectLst/>
                          <a:latin typeface="Arial" charset="0"/>
                          <a:cs typeface="Arial" charset="0"/>
                        </a:rPr>
                        <a:t> of Misra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السابع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الثالث من ميسره )</a:t>
                      </a: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Septième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Troisième</a:t>
                      </a:r>
                      <a:r>
                        <a:rPr kumimoji="0" lang="en-US" sz="4000" b="0" i="0" u="none" strike="noStrike" cap="none" normalizeH="0" baseline="0">
                          <a:ln>
                            <a:noFill/>
                          </a:ln>
                          <a:solidFill>
                            <a:srgbClr val="FF9900"/>
                          </a:solidFill>
                          <a:effectLst/>
                          <a:latin typeface="Arial" charset="0"/>
                          <a:cs typeface="Arial" charset="0"/>
                        </a:rPr>
                        <a:t> de Misra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34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51347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9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5918" name="Group 14"/>
          <p:cNvGraphicFramePr>
            <a:graphicFrameLocks noGrp="1"/>
          </p:cNvGraphicFramePr>
          <p:nvPr/>
        </p:nvGraphicFramePr>
        <p:xfrm>
          <a:off x="34925" y="44450"/>
          <a:ext cx="9074150"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a:t>
                      </a:r>
                      <a:r>
                        <a:rPr kumimoji="0" lang="en-US" sz="3600" b="0" i="0" u="sng" strike="noStrike" cap="none" normalizeH="0" baseline="0" dirty="0">
                          <a:ln>
                            <a:noFill/>
                          </a:ln>
                          <a:solidFill>
                            <a:srgbClr val="FF9933"/>
                          </a:solidFill>
                          <a:effectLst/>
                          <a:latin typeface="Arial" charset="0"/>
                          <a:cs typeface="Arial" charset="0"/>
                        </a:rPr>
                        <a:t>40:2-3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فأقام على الصَّخرةِ رجليَّ. وسهَّل خطواتى. وجعل في فمي تسبيحاً جديداً. وسُبحاً لإلهنا. </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a:t>
                      </a:r>
                      <a:r>
                        <a:rPr kumimoji="0" lang="fr-FR" sz="2800" b="0" i="0" u="none" strike="noStrike" cap="none" normalizeH="0" baseline="0" dirty="0">
                          <a:ln>
                            <a:noFill/>
                          </a:ln>
                          <a:solidFill>
                            <a:schemeClr val="bg1"/>
                          </a:solidFill>
                          <a:effectLst/>
                          <a:latin typeface="Arial" charset="0"/>
                          <a:cs typeface="Arial" charset="0"/>
                        </a:rPr>
                        <a:t>Il m'a remis debout, les pieds sur le rocher; Il a assuré mes pas.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Il a mis dans ma bouche un chant nouveau, une louange pour notre Dieu, Alléluia</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40:2-3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set my feet upon a rock, And established my steps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He has put a new song in my mouth--Praise to our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95919" name="Rectangle 15"/>
          <p:cNvSpPr>
            <a:spLocks noGrp="1" noChangeArrowheads="1"/>
          </p:cNvSpPr>
          <p:nvPr>
            <p:ph type="ctrTitle"/>
          </p:nvPr>
        </p:nvSpPr>
        <p:spPr/>
        <p:txBody>
          <a:bodyPr/>
          <a:lstStyle/>
          <a:p>
            <a:r>
              <a:rPr lang="en-US"/>
              <a:t>17pv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6930" name="Group 2"/>
          <p:cNvGraphicFramePr>
            <a:graphicFrameLocks noGrp="1"/>
          </p:cNvGraphicFramePr>
          <p:nvPr/>
        </p:nvGraphicFramePr>
        <p:xfrm>
          <a:off x="-36513"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 ( 7 : 22 ـ 25 )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يوجد كثيرونَ سيقولونَ لي في ذلك اليَوم: ياربُّ ياربُّ، أَليسَ بِاسمك تنبَّأنا، وبِاسمك أخرجنا شياطين، وبِاسمك صنعنا قوَّاتٍ كثيرةً؟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7 : 22 - 25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Beaucoup me diront en ce jour-là: "Seigneur, Seigneur ! n'est-ce pas en ton nom que nous avons chassé les démons? en ton nom que nous avons fait de nombreux miracles?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7:22-25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Many will say to Me in that day, `Lord, Lord, have we not prophesied in Your name, cast out demons in Your name, and done many wonders in Your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196941" name="Rectangle 13"/>
          <p:cNvSpPr>
            <a:spLocks noGrp="1" noChangeArrowheads="1"/>
          </p:cNvSpPr>
          <p:nvPr>
            <p:ph type="ctrTitle"/>
          </p:nvPr>
        </p:nvSpPr>
        <p:spPr/>
        <p:txBody>
          <a:bodyPr/>
          <a:lstStyle/>
          <a:p>
            <a:r>
              <a:rPr lang="en-US"/>
              <a:t>17v</a:t>
            </a:r>
          </a:p>
        </p:txBody>
      </p:sp>
    </p:spTree>
  </p:cSld>
  <p:clrMapOvr>
    <a:masterClrMapping/>
  </p:clrMapOvr>
</p:sld>
</file>

<file path=ppt/slides/slide9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7954" name="Group 2"/>
          <p:cNvGraphicFramePr>
            <a:graphicFrameLocks noGrp="1"/>
          </p:cNvGraphicFramePr>
          <p:nvPr/>
        </p:nvGraphicFramePr>
        <p:xfrm>
          <a:off x="107950" y="115888"/>
          <a:ext cx="9001125" cy="6514148"/>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فحينئذٍ أُظهِر لهم إني لا أعرفكُم قطُّ! إذهبوا عنِّي يا فاعلي الإثم!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فكلُّ مَن يَسمع أقوالي هذه ويعمل بها، أُشبِّهُه برجلٍ عاقلٍ، بنى بيته على الصَّخر.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je leur déclarerai: "Je ne vous ai jamais connus; écartez-vous de moi, vous qui commettez l'iniquité." 24 Ainsi tout homme qui entend les paroles que je viens de dire et les met en pratique, peut être comparé à un homme avisé qui a bâti sa maison sur le roc.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then I will declare to them, `I never knew you; depart from Me, you who practice lawlessness!' 24 Therefore whoever hears these sayings of Mine, and does them, I will liken him to a wise man who built his house on the rock: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98978" name="Group 2"/>
          <p:cNvGraphicFramePr>
            <a:graphicFrameLocks noGrp="1"/>
          </p:cNvGraphicFramePr>
          <p:nvPr/>
        </p:nvGraphicFramePr>
        <p:xfrm>
          <a:off x="107950" y="115888"/>
          <a:ext cx="9001125" cy="55467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المطر، وجاءت الأنهارُ، وهبَّت الرِّياحُ، وصدمت ذلك البيت فلم يسقُط، لأنَّ أساسه كان ثابتاً على الصَّخرِ.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La pluie est tombée, les torrents sont venus, les vents ont soufflé; ils se sont précipités contre cette maison et elle ne s'est pas écroulée, car ses fondations étaient sur le roc.</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 rain descended, the floods came, and the winds blew and beat on that house; and it did not fall, for it was founded on the rock.</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00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0000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9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1026" name="Group 2"/>
          <p:cNvGraphicFramePr>
            <a:graphicFrameLocks noGrp="1"/>
          </p:cNvGraphicFramePr>
          <p:nvPr/>
        </p:nvGraphicFramePr>
        <p:xfrm>
          <a:off x="34925" y="44450"/>
          <a:ext cx="9074150" cy="646754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89:24, 19</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حقي ورحمتي معهُ، وبِاسمي يرتفع قرنهُ، حينئذٍ بالوحي تكلَّمتُ مع بنيِكَ، وقلت إنِّي وضعتُ عوناً على القويِّ</a:t>
                      </a:r>
                      <a:r>
                        <a:rPr kumimoji="0" lang="en-US" sz="3200" b="0" i="0" u="none" strike="noStrike" cap="none" normalizeH="0" baseline="0" dirty="0">
                          <a:ln>
                            <a:noFill/>
                          </a:ln>
                          <a:solidFill>
                            <a:schemeClr val="bg1"/>
                          </a:solidFill>
                          <a:effectLst/>
                          <a:latin typeface="Arial" charset="0"/>
                          <a:cs typeface="Arial" charset="0"/>
                        </a:rPr>
                        <a:t>. </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24 Ma loyauté et ma fidélité seront près de lui, Et à mon nom, il redressera le front. Un jour, dans une </a:t>
                      </a:r>
                      <a:r>
                        <a:rPr kumimoji="0" lang="fr-FR" sz="2600" b="0" i="0" u="none" strike="noStrike" cap="none" normalizeH="0" baseline="0" dirty="0">
                          <a:ln>
                            <a:noFill/>
                          </a:ln>
                          <a:solidFill>
                            <a:schemeClr val="bg1"/>
                          </a:solidFill>
                          <a:effectLst/>
                          <a:latin typeface="Arial" charset="0"/>
                          <a:cs typeface="Arial" charset="0"/>
                        </a:rPr>
                        <a:t>apparition,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tu parlas ainsi à tes fidèles: J'ai accordé mon aide à un brave,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89:24,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But My faithfulness and My mercy shall be with him, And in My name his horn shall be exalted.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You spoke in a vision to Your holy one, And said: I have given help to one who is mighty.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1037" name="Rectangle 13"/>
          <p:cNvSpPr>
            <a:spLocks noGrp="1" noChangeArrowheads="1"/>
          </p:cNvSpPr>
          <p:nvPr>
            <p:ph type="ctrTitle"/>
          </p:nvPr>
        </p:nvSpPr>
        <p:spPr/>
        <p:txBody>
          <a:bodyPr/>
          <a:lstStyle/>
          <a:p>
            <a:r>
              <a:rPr lang="en-US" sz="1000"/>
              <a:t>17pm</a:t>
            </a:r>
          </a:p>
        </p:txBody>
      </p:sp>
      <p:sp>
        <p:nvSpPr>
          <p:cNvPr id="16" name="Text Box 29">
            <a:hlinkClick r:id="" action="ppaction://macro?name=LetThemExaltHimForBishop"/>
          </p:cNvPr>
          <p:cNvSpPr txBox="1">
            <a:spLocks noChangeArrowheads="1"/>
          </p:cNvSpPr>
          <p:nvPr/>
        </p:nvSpPr>
        <p:spPr bwMode="auto">
          <a:xfrm>
            <a:off x="7072330" y="600076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2050" name="Group 2"/>
          <p:cNvGraphicFramePr>
            <a:graphicFrameLocks noGrp="1"/>
          </p:cNvGraphicFramePr>
          <p:nvPr/>
        </p:nvGraphicFramePr>
        <p:xfrm>
          <a:off x="34925" y="44450"/>
          <a:ext cx="9074150" cy="645255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13 : 23 - 30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واحدُ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يا سـيِّد، أقليلٌ هم الذين يخلُصون؟ " فقال لهم: اجتهدوا أن تدخلوا من الباب الضَّيِّق، فإنِّي أقول لكم: إنَّ كثيرين سيطلبون أن يدخلوا ولا يقدرون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Luc </a:t>
                      </a:r>
                      <a:r>
                        <a:rPr kumimoji="0" lang="en-US" sz="3600" b="0" i="0" u="sng" strike="noStrike" cap="none" normalizeH="0" baseline="0">
                          <a:ln>
                            <a:noFill/>
                          </a:ln>
                          <a:solidFill>
                            <a:srgbClr val="FF9933"/>
                          </a:solidFill>
                          <a:effectLst/>
                          <a:latin typeface="Arial" charset="0"/>
                          <a:cs typeface="Arial" charset="0"/>
                        </a:rPr>
                        <a:t>13 : 23 - 30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Quelqu'un lui dit: "Seigneur, n'y aura-t-il que peu de gens qui seront sauvés?" Il leur dit alors:24 "Efforcez-vous d'entrer par la porte étroite, car beaucoup, je vous le dis, chercheront à entrer et ne le pourront pas.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13:23-30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one said to Him, Lord, are there few who are saved? And He said to them, 24 Strive to enter through the narrow gate, for many, I say to you, will seek to enter and will not be able.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2061" name="Rectangle 13"/>
          <p:cNvSpPr>
            <a:spLocks noGrp="1" noChangeArrowheads="1"/>
          </p:cNvSpPr>
          <p:nvPr>
            <p:ph type="ctrTitle"/>
          </p:nvPr>
        </p:nvSpPr>
        <p:spPr/>
        <p:txBody>
          <a:bodyPr/>
          <a:lstStyle/>
          <a:p>
            <a:r>
              <a:rPr lang="en-US"/>
              <a:t>17m</a:t>
            </a:r>
          </a:p>
        </p:txBody>
      </p:sp>
    </p:spTree>
  </p:cSld>
  <p:clrMapOvr>
    <a:masterClrMapping/>
  </p:clrMapOvr>
</p:sld>
</file>

<file path=ppt/slides/slide9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3074" name="Group 2"/>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بلغ أن يقوم ربُّ البيت ويُغلِق الباب، فتبتدئون بالوقوف خارجاً وتقرعون الباب قائلين: ياربُّ ياربُّ، افتح لنا،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Après que le maître de maison se sera levé et aura fermé la porte, quand, restés dehors, vous commencerez à frapper à la porte en disant: "Seigneur, ouvre-nous,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When once the Master of the house has risen up and shut the door, and you begin to stand outside and knock at the door, saying, `Lord, Lord, open for 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4098" name="Group 2"/>
          <p:cNvGraphicFramePr>
            <a:graphicFrameLocks noGrp="1"/>
          </p:cNvGraphicFramePr>
          <p:nvPr/>
        </p:nvGraphicFramePr>
        <p:xfrm>
          <a:off x="34925" y="115888"/>
          <a:ext cx="9074150" cy="58340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فيجيب ويقول لكم: لا أعرفكم من أين أنتُم! حينئذٍ تبتدئون تقولون: أكلنا قُدَّامك وشربنا، وعلَّمت في شوارعنا.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qu'il vous répondra: "Vous, je ne sais d'où vous êtes", 26 alors vous vous mettrez à dire: "Nous avons mangé et bu devant toi, et c'est sur nos places que tu as enseigné;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He will answer and say to you, `I do not know you, where you are from,' 26 then you will begin to say, `We ate and drank in Your presence, and You taught in our streets.'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5122" name="Group 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فيقول لكم: إني لا أعرفكم من أين أنتم! اذهبوا عنِّي يا جميع فاعلي الظُّلم. هناك يكون البُكاء وصرير الأسنان، مَتَى رأيتم إبراهيم وإسحق ويعقوب وجميع الأنبياء في ملكوت الله، وأنتم مطرحون خارجاً.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et il vous dira: "Je ne sais d'où vous êtes. Éloignez-vous de moi, vous tous qui faites le mal. 28 Il y aura les pleurs et les grincements de dents, quand vous verrez Abraham, Isaac et Jacob, ainsi que tous les prophètes dans le Royaume de Dieu, et vous jetés dehors.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But He will say, `I tell you I do not know you, where you are from. Depart from Me, all you workers of iniquity.' 28 There will be weeping and gnashing of teeth, when you see Abraham and Isaac and Jacob and all the prophets in the kingdom of God, and yourselves thrust out.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6146" name="Group 2"/>
          <p:cNvGraphicFramePr>
            <a:graphicFrameLocks noGrp="1"/>
          </p:cNvGraphicFramePr>
          <p:nvPr/>
        </p:nvGraphicFramePr>
        <p:xfrm>
          <a:off x="34925" y="115888"/>
          <a:ext cx="9074150" cy="595401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ويأتون من المشارق والمغارب ومن الشمال والجنوب، ويَتَّكِئُونَ في ملكوت اللهِ. هوذا آخِرُونَ يكونون أوَّلين. وأوَّلون يكونون آخِرِينَ.</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29 </a:t>
                      </a:r>
                      <a:r>
                        <a:rPr kumimoji="0" lang="fr-FR" sz="2800" b="0" i="0" u="none" strike="noStrike" cap="none" normalizeH="0" baseline="0">
                          <a:ln>
                            <a:noFill/>
                          </a:ln>
                          <a:solidFill>
                            <a:schemeClr val="bg1"/>
                          </a:solidFill>
                          <a:effectLst/>
                          <a:latin typeface="Arial" charset="0"/>
                          <a:cs typeface="Arial" charset="0"/>
                        </a:rPr>
                        <a:t>Alors il en viendra du levant et du couchant, du nord et du midi, pour prendre place au festin dans le Royaume de Dieu. 30 Et ainsi, il y a des derniers qui seront premiers et il y a des premiers qui seront derniers.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They will come from the east and the west, from the north and the south, and sit down in the kingdom of God. 30 And indeed there are last who will be first, and there are first who will be last.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6000768"/>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7170"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07171"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07172"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07173"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09218" name="Group 2"/>
          <p:cNvGraphicFramePr>
            <a:graphicFrameLocks noGrp="1"/>
          </p:cNvGraphicFramePr>
          <p:nvPr/>
        </p:nvGraphicFramePr>
        <p:xfrm>
          <a:off x="34925" y="44450"/>
          <a:ext cx="9074150" cy="6265863"/>
        </p:xfrm>
        <a:graphic>
          <a:graphicData uri="http://schemas.openxmlformats.org/drawingml/2006/table">
            <a:tbl>
              <a:tblPr rtl="1"/>
              <a:tblGrid>
                <a:gridCol w="5473700">
                  <a:extLst>
                    <a:ext uri="{9D8B030D-6E8A-4147-A177-3AD203B41FA5}">
                      <a16:colId xmlns:a16="http://schemas.microsoft.com/office/drawing/2014/main" val="20000"/>
                    </a:ext>
                  </a:extLst>
                </a:gridCol>
                <a:gridCol w="3600450">
                  <a:extLst>
                    <a:ext uri="{9D8B030D-6E8A-4147-A177-3AD203B41FA5}">
                      <a16:colId xmlns:a16="http://schemas.microsoft.com/office/drawing/2014/main" val="20001"/>
                    </a:ext>
                  </a:extLst>
                </a:gridCol>
              </a:tblGrid>
              <a:tr h="20161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كورنثوس </a:t>
                      </a:r>
                      <a:r>
                        <a:rPr kumimoji="0" lang="ar-EG" sz="3200" b="0" i="0" u="sng" strike="noStrike" cap="none" normalizeH="0" baseline="0">
                          <a:ln>
                            <a:noFill/>
                          </a:ln>
                          <a:solidFill>
                            <a:srgbClr val="FF9900"/>
                          </a:solidFill>
                          <a:effectLst/>
                          <a:latin typeface="Arial" charset="0"/>
                          <a:cs typeface="Arial" charset="0"/>
                        </a:rPr>
                        <a:t>( </a:t>
                      </a:r>
                      <a:r>
                        <a:rPr kumimoji="0" lang="ar-SA" sz="3200" b="0" i="0" u="sng" strike="noStrike" cap="none" normalizeH="0" baseline="0">
                          <a:ln>
                            <a:noFill/>
                          </a:ln>
                          <a:solidFill>
                            <a:srgbClr val="FF9900"/>
                          </a:solidFill>
                          <a:effectLst/>
                          <a:latin typeface="Arial" charset="0"/>
                          <a:cs typeface="Arial" charset="0"/>
                        </a:rPr>
                        <a:t>3 : 1 ـ 8 )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وأنا أيضاً أيُّها الإخوة لم أستطع أن أُكلِّمكم كروحيِّين، بل كجسديِّين كأطفالٍ في المسيح، سَقَيتُكم لبناً لا طعاماً،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1 Corinthiens 3 : 1 - 8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Pour moi, frères, je n'ai pu vous parler comme à des hommes spirituels, mais seulement comme à des hommes charnels, comme à des petits enfants en Christ. 2 C'est du lait que je vous ai fait boire, non de la nourriture solide: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Corinthians 3:1-8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 brethren, could not speak to you as to spiritual people but as to carnal, as to babes in Christ. 2 I fed you with milk and not with solid food;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09229" name="Rectangle 13"/>
          <p:cNvSpPr>
            <a:spLocks noGrp="1" noChangeArrowheads="1"/>
          </p:cNvSpPr>
          <p:nvPr>
            <p:ph type="ctrTitle"/>
          </p:nvPr>
        </p:nvSpPr>
        <p:spPr/>
        <p:txBody>
          <a:bodyPr/>
          <a:lstStyle/>
          <a:p>
            <a:r>
              <a:rPr lang="en-US"/>
              <a:t>17p</a:t>
            </a:r>
          </a:p>
        </p:txBody>
      </p:sp>
    </p:spTree>
  </p:cSld>
  <p:clrMapOvr>
    <a:masterClrMapping/>
  </p:clrMapOvr>
</p:sld>
</file>

<file path=ppt/slides/slide9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0242" name="Group 2"/>
          <p:cNvGraphicFramePr>
            <a:graphicFrameLocks noGrp="1"/>
          </p:cNvGraphicFramePr>
          <p:nvPr/>
        </p:nvGraphicFramePr>
        <p:xfrm>
          <a:off x="34925" y="115888"/>
          <a:ext cx="9074150" cy="6305488"/>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944688">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لأنكم لم تكونوا بعدُ تستطيعون، وحتى للآن أيضاً لا تستطيعون، لأنكم بعد جسديُّون. فأنه إذ فيكم حسدٌ وخِصامٌ، ألستم جسديِّين وتسلكون بحسب البشر؟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vous ne l'auriez pas supportée. Mais vous ne la supporteriez pas davantage aujourd'hui, 3 car vous êtes encore charnels. Puisqu'il y a parmi vous jalousie et querelles, n'êtes-vous pas charnels et ne vous conduisez-vous pas de façon tout humaine?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until now you were not able to receive it, and even now you are still not able; 3 for you are still carnal. For where there are envy, strife, and divisions among you, are you not carnal and behaving like mere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1277" name="Group 13"/>
          <p:cNvGraphicFramePr>
            <a:graphicFrameLocks noGrp="1"/>
          </p:cNvGraphicFramePr>
          <p:nvPr/>
        </p:nvGraphicFramePr>
        <p:xfrm>
          <a:off x="34925" y="115888"/>
          <a:ext cx="9074150" cy="6089588"/>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إذا قال </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واحدٌ: " أنا لبُولُس " وآخر: " أنا لأبُلُّوس " أفلستُم جسديِّين؟ فمَن هو أبُلُّوس، ومن هو بولُس؟ بل خادمان آمنتُم بواسطتهما، وكما أعطى الربُّ لكلِّ واحدٍ: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l'un déclare: "Moi, j'appartiens à Paul", l'autre: "Moi à Apollos", n'agissez-vous pas de manière tout humaine? 5 Qu'est-ce donc qu'Apollos? Qu'est-ce que Paul? Des serviteurs par qui vous avez été amenés à la foi; chacun d'eux a agi selon les dons que le Seigneur lui a accordés.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when one says, I am of Paul, and another, I am of Apollos, are you not carnal? 5 Who then is Paul, and who is Apollos, but ministers through whom you believed, as the Lord gave to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2290" name="Group 2"/>
          <p:cNvGraphicFramePr>
            <a:graphicFrameLocks noGrp="1"/>
          </p:cNvGraphicFramePr>
          <p:nvPr/>
        </p:nvGraphicFramePr>
        <p:xfrm>
          <a:off x="34925" y="44450"/>
          <a:ext cx="9074150" cy="637184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 غرستُ وأبُلُّوس سقى، لكن الله كان يُنْمِي، إذاً ليس الغارسُ شيئاً ولا السَّاقي، بل الله الذي يُنْمِي، والغارس والسَّاقي هما واحدٌ، ولكن كل واحد سيأخُذُ أُجرته بحسب تعبِهِ.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Moi, j'ai planté, Apollos a arrosé, mais c'est Dieu qui faisait croître.7 Ainsi celui qui plante n'est rien, celui qui arrose n'est rien. Dieu seul compte, lui qui fait croître. 8 Celui qui plante et celui qui arrose, c'est tout un, et chacun recevra son salaire à la mesure de son propre travail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planted, Apollos watered, but God gave the increase. 7 So then neither he who plants is anything, nor he who waters, but God who gives the increase. 8 Now he who plants and he who waters are one, and each one will receive his own reward according to his own labor.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331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433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143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1434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6386" name="Group 2"/>
          <p:cNvGraphicFramePr>
            <a:graphicFrameLocks noGrp="1"/>
          </p:cNvGraphicFramePr>
          <p:nvPr/>
        </p:nvGraphicFramePr>
        <p:xfrm>
          <a:off x="34925" y="44450"/>
          <a:ext cx="9074150" cy="59785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a:t>
                      </a:r>
                      <a:r>
                        <a:rPr kumimoji="0" lang="ar-SA" sz="3200" b="0" i="0" u="sng" strike="noStrike" cap="none" normalizeH="0" baseline="0">
                          <a:ln>
                            <a:noFill/>
                          </a:ln>
                          <a:solidFill>
                            <a:srgbClr val="FF9900"/>
                          </a:solidFill>
                          <a:effectLst/>
                          <a:latin typeface="Arial" charset="0"/>
                          <a:cs typeface="Arial" charset="0"/>
                        </a:rPr>
                        <a:t>بطرس الرسول الثانية </a:t>
                      </a:r>
                      <a:r>
                        <a:rPr kumimoji="0" lang="ar-EG" sz="3200" b="0" i="0" u="sng" strike="noStrike" cap="none" normalizeH="0" baseline="0">
                          <a:ln>
                            <a:noFill/>
                          </a:ln>
                          <a:solidFill>
                            <a:srgbClr val="FF9900"/>
                          </a:solidFill>
                          <a:effectLst/>
                          <a:latin typeface="Arial" charset="0"/>
                          <a:cs typeface="Arial" charset="0"/>
                        </a:rPr>
                        <a:t>( 1 : 1</a:t>
                      </a:r>
                      <a:r>
                        <a:rPr kumimoji="0" lang="ar-SA" sz="3200" b="0" i="0" u="sng" strike="noStrike" cap="none" normalizeH="0" baseline="0">
                          <a:ln>
                            <a:noFill/>
                          </a:ln>
                          <a:solidFill>
                            <a:srgbClr val="FF9900"/>
                          </a:solidFill>
                          <a:effectLst/>
                          <a:latin typeface="Arial" charset="0"/>
                          <a:cs typeface="Arial" charset="0"/>
                        </a:rPr>
                        <a:t> ـ </a:t>
                      </a:r>
                      <a:r>
                        <a:rPr kumimoji="0" lang="ar-EG" sz="3200" b="0" i="0" u="sng" strike="noStrike" cap="none" normalizeH="0" baseline="0">
                          <a:ln>
                            <a:noFill/>
                          </a:ln>
                          <a:solidFill>
                            <a:srgbClr val="FF9900"/>
                          </a:solidFill>
                          <a:effectLst/>
                          <a:latin typeface="Arial" charset="0"/>
                          <a:cs typeface="Arial" charset="0"/>
                        </a:rPr>
                        <a:t>11 )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بطرس عبد يسوع المسيح ورسوله، إلى الذين نالوا معنا إيماناً مُكرماً مساوياً لنا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ببرِّ إلهنا والمُخلِّص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00"/>
                          </a:solidFill>
                          <a:effectLst/>
                          <a:latin typeface="Arial" charset="0"/>
                          <a:cs typeface="Arial" charset="0"/>
                        </a:rPr>
                        <a:t>2 Pierre 1 : 1 - 11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1Syméon Pierre, serviteur et apôtre de Jésus Christ, à ceux qui ont reçu, par la justice de notre Dieu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2 Peter 1:1-11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1Simon Peter, a bondservant and apostle of Jesus Christ, To those who have obtained like precious faith with us by the righteousness of our God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16397" name="Rectangle 13"/>
          <p:cNvSpPr>
            <a:spLocks noGrp="1" noChangeArrowheads="1"/>
          </p:cNvSpPr>
          <p:nvPr>
            <p:ph type="ctrTitle"/>
          </p:nvPr>
        </p:nvSpPr>
        <p:spPr/>
        <p:txBody>
          <a:bodyPr/>
          <a:lstStyle/>
          <a:p>
            <a:r>
              <a:rPr lang="en-US"/>
              <a:t>17c</a:t>
            </a:r>
          </a:p>
        </p:txBody>
      </p:sp>
    </p:spTree>
  </p:cSld>
  <p:clrMapOvr>
    <a:masterClrMapping/>
  </p:clrMapOvr>
</p:sld>
</file>

<file path=ppt/slides/slide9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7410" name="Group 2"/>
          <p:cNvGraphicFramePr>
            <a:graphicFrameLocks noGrp="1"/>
          </p:cNvGraphicFramePr>
          <p:nvPr/>
        </p:nvGraphicFramePr>
        <p:xfrm>
          <a:off x="34925" y="44450"/>
          <a:ext cx="9074150" cy="6429504"/>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لتكثر لكم النِّعمة والسَّلام بمعرفة الله ويسوع المسيح ربِّنا.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كما أن كلَّ شيءٍ قد صار لنا بقوة لاهوته للحياة والتَّقوى، التى أُعطِيَت لنا مجاناً بمعرفة الذي دعانا بمجده والفضيلة،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que la grâce et la paix vous viennent en abondance par la connaissance de Dieu et de Jésus, notre Seigneur.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effet, la puissance divine nous a fait don de tout ce qui est nécessaire à la vie et à la piété en nous faisant connaître celui qui nous a appelés par sa propre gloire et sa force agissante.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and peace be multiplied to you in the knowledge of God and of Jesus our Lord, 3 as His divine power has given to us all things that pertain to life and godliness, through the knowledge of Him who called us by glory and virtue,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8434" name="Group 2"/>
          <p:cNvGraphicFramePr>
            <a:graphicFrameLocks noGrp="1"/>
          </p:cNvGraphicFramePr>
          <p:nvPr/>
        </p:nvGraphicFramePr>
        <p:xfrm>
          <a:off x="34925" y="44450"/>
          <a:ext cx="9074150" cy="58324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وبواسطة هذه الأمجاد الجليلة، التى أُعطِيَت لنا للكرامة لكى تصيروا بها شُركاء الطَّبيعة الإلهيَّة، هاربين من شهوة الفساد التى في العالم.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Par elles, les biens du plus haut prix qui nous avaient été promis nous ont été accordés, pour que par ceux-ci vous entriez en communion avec la nature divine, vous étant arrachés à la pourriture que nourrit dans le monde la convoitise.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by which have been given to us exceedingly great and precious promises, that through these you may be partakers of the divine nature, having escaped the corruption that is in the world through lust.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19458" name="Group 2"/>
          <p:cNvGraphicFramePr>
            <a:graphicFrameLocks noGrp="1"/>
          </p:cNvGraphicFramePr>
          <p:nvPr/>
        </p:nvGraphicFramePr>
        <p:xfrm>
          <a:off x="34925" y="-26988"/>
          <a:ext cx="9074150" cy="665918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ولهذا عينه ـ وأنتم باذلون كل اجتهاد ـ قـدِّموا في إيمانكم فضيلة، وفى الفضيلة معرفة، وفى المعرفة تعفُّفـاً، وفى التَّعفُّف صبراً، وفى الصَّبر تقوى، وفى التَّقوى مودَّة أخويَّةً، وفى المودَّة الأخويَّة محبَّة.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pour cette raison même, concentrant tous vos efforts, joignez à votre foi la vertu, à la vertu la connaissance, à la connaissance la maîtrise de soi, à la maîtrise de soi la ténacité, à la ténacité la piété, à la piété l'amitié fraternelle, à l'amitié fraternelle l'amour.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also for this very reason, giving all diligence, add to your faith virtue, to virtue knowledge, 6 to knowledge self-control, to self-control perseverance, to perseverance godliness, 7 to godliness brotherly kindness, and to brotherly kindness love.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0482" name="Group 2"/>
          <p:cNvGraphicFramePr>
            <a:graphicFrameLocks noGrp="1"/>
          </p:cNvGraphicFramePr>
          <p:nvPr/>
        </p:nvGraphicFramePr>
        <p:xfrm>
          <a:off x="34925" y="115888"/>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هذه إذا كانت فيكم وكثرت، تُصَيِّركُمْ لا مُتكاسلين ولا غير مُثمرين لمعرفة ربِّنا يسوع المسيح. لأن الذي ليس عنده هذه، هو أعمى قصير البَصر، قد نسيَ تطهير خطاياه السَّالفة. لذلك بالأكثر اجتهدوا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ces qualités, si vous les possédez en abondance, ne vous laissent pas inactifs ni stériles pour connaître notre Seigneur Jésus Christ; 9 en effet, celui à qui elles manquent, c'est un aveugle qui tâtonne: il oublie qu'il a été purifié de ses péchés d'autrefois.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if these things are yours and abound, you will be neither barren nor unfruitful in the knowledge of our Lord Jesus Christ.  9 For he who lacks these things is shortsighted, even to blindness, and has forgotten that he was cleansed from his old sins.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1506" name="Group 2"/>
          <p:cNvGraphicFramePr>
            <a:graphicFrameLocks noGrp="1"/>
          </p:cNvGraphicFramePr>
          <p:nvPr/>
        </p:nvGraphicFramePr>
        <p:xfrm>
          <a:off x="34925" y="44450"/>
          <a:ext cx="9074150" cy="651630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الإخوة أن تجعلوا دعوتكم واختياركم ثابتين بالأعمال الصَّالحة. لأنكم إذا فعلتم ذلك لن تَزِلُّوا أبداً. لأنه هكذا يُقدَّم لكم بغنى دخول إلى ملكوت ربِّنا ومُخلِّصنا يسوع المسيح الأبديِّ.</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C'est pourquoi, frères, redoublez d'efforts pour affermir votre vocation et votre élection; ce faisant, pas de danger de jamais tomber.11 C'est ainsi, en effet, que vous sera généreusement accordée l'entrée dans le Royaume éternel de notre Seigneur et Sauveur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brethren, be even more diligent to make your call and election sure, for if you do these things you will never stumble; 11 for so an entrance will be supplied to you abundantly into the everlasting kingdom of our Lord and Savior Jesus Christ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253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355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2355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2355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22355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5602" name="Group 2"/>
          <p:cNvGraphicFramePr>
            <a:graphicFrameLocks noGrp="1"/>
          </p:cNvGraphicFramePr>
          <p:nvPr/>
        </p:nvGraphicFramePr>
        <p:xfrm>
          <a:off x="34925" y="44450"/>
          <a:ext cx="9074150" cy="6207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3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300" b="0" i="0" u="sng" strike="noStrike" cap="none" normalizeH="0" baseline="0">
                          <a:ln>
                            <a:noFill/>
                          </a:ln>
                          <a:solidFill>
                            <a:srgbClr val="FF9900"/>
                          </a:solidFill>
                          <a:effectLst/>
                          <a:latin typeface="Arial" charset="0"/>
                          <a:cs typeface="Arial" charset="0"/>
                        </a:rPr>
                        <a:t>15 : 13 - 29</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الله أولاً الأُمَم ليأخذ منهم شعباً على اسمه.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400" b="0" i="0" u="sng" strike="noStrike" cap="none" normalizeH="0" baseline="0">
                          <a:ln>
                            <a:noFill/>
                          </a:ln>
                          <a:solidFill>
                            <a:srgbClr val="FF9900"/>
                          </a:solidFill>
                          <a:effectLst/>
                          <a:latin typeface="Arial" charset="0"/>
                          <a:cs typeface="Arial" charset="0"/>
                        </a:rPr>
                        <a:t>Actes </a:t>
                      </a:r>
                      <a:r>
                        <a:rPr kumimoji="0" lang="en-US" sz="3400" b="0" i="0" u="sng" strike="noStrike" cap="none" normalizeH="0" baseline="0">
                          <a:ln>
                            <a:noFill/>
                          </a:ln>
                          <a:solidFill>
                            <a:srgbClr val="FF9900"/>
                          </a:solidFill>
                          <a:effectLst/>
                          <a:latin typeface="Arial" charset="0"/>
                          <a:cs typeface="Arial" charset="0"/>
                        </a:rPr>
                        <a:t>15 : 13 - 29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14 Siméon vient de nous rappeler comment Dieu, dès le début, a pris soin de choisir parmi les nations païennes un peuple à son nom.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400" b="0" i="0" u="sng" strike="noStrike" cap="none" normalizeH="0" baseline="0">
                          <a:ln>
                            <a:noFill/>
                          </a:ln>
                          <a:solidFill>
                            <a:srgbClr val="FF9900"/>
                          </a:solidFill>
                          <a:effectLst/>
                          <a:latin typeface="Arial" charset="0"/>
                          <a:cs typeface="Arial" charset="0"/>
                        </a:rPr>
                        <a:t>Acts 15:13-29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 14 Simon has declared how God at the first visited the Gentiles to take out of them a people for His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25613" name="Rectangle 13"/>
          <p:cNvSpPr>
            <a:spLocks noGrp="1" noChangeArrowheads="1"/>
          </p:cNvSpPr>
          <p:nvPr>
            <p:ph type="ctrTitle"/>
          </p:nvPr>
        </p:nvSpPr>
        <p:spPr/>
        <p:txBody>
          <a:bodyPr/>
          <a:lstStyle/>
          <a:p>
            <a:r>
              <a:rPr lang="en-US"/>
              <a:t>17a</a:t>
            </a:r>
          </a:p>
        </p:txBody>
      </p:sp>
    </p:spTree>
  </p:cSld>
  <p:clrMapOvr>
    <a:masterClrMapping/>
  </p:clrMapOvr>
</p:sld>
</file>

<file path=ppt/slides/slide9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6626"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توافقه أقوال الأنبياء، كما هو مكتوبٌ: سأرجع بعد هذا وأبني أيضاً خيمة داود السَّاقطة، وأبني أيضاً ردمها وأُقيمها ثانية،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Cet événement s'accorde d'ailleurs avec les paroles des prophètes puisqu'il est écrit: 16 Après cela, je viendrai reconstruire la hutte écroulée de David. Les ruines qui en restent, je les reconstruirai, et je la remettrai debout.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with this the words of the prophets agree, just as it is written: 16 `After this I will return And will rebuild the tabernacle of David, which has fallen down; I will rebuild its ruins, And I will set it up;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7650" name="Group 2"/>
          <p:cNvGraphicFramePr>
            <a:graphicFrameLocks noGrp="1"/>
          </p:cNvGraphicFramePr>
          <p:nvPr/>
        </p:nvGraphicFramePr>
        <p:xfrm>
          <a:off x="34925" y="44450"/>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اسمى عليهم، يقول الربُّ الصَّانع هذا الأمر، المعروف عند الربِّ منذُ الأزل.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 il réalise ainsi ses projets connus depuis toujours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8674" name="Group 2"/>
          <p:cNvGraphicFramePr>
            <a:graphicFrameLocks noGrp="1"/>
          </p:cNvGraphicFramePr>
          <p:nvPr/>
        </p:nvGraphicFramePr>
        <p:xfrm>
          <a:off x="34925" y="115888"/>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أنا أقضي أن لا يُثَقَّل على الرَّاجعين إلى اللهِ من الأُمَم، بل يُرسَل إليهم أن يمتنعوا عن ذبائح الأصنام، والزِّنى، والمخنوق، والدَّم المائت.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Je suis donc d'avis de ne pas accumuler les obstacles devant ceux des païens qui se tournent vers Dieu. 20 Écrivons-leur simplement de s'abstenir des souillures de l'idolâtrie, de l'immoralité, de la viande étouffée et du sang.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Therefore I judge that we should not trouble those from among the Gentiles who are turning to God, 20 but that we write to them to abstain from things polluted by idols, from sexual immorality, from things strangled, and from blood.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29698" name="Group 2"/>
          <p:cNvGraphicFramePr>
            <a:graphicFrameLocks noGrp="1"/>
          </p:cNvGraphicFramePr>
          <p:nvPr/>
        </p:nvGraphicFramePr>
        <p:xfrm>
          <a:off x="34925" y="115888"/>
          <a:ext cx="9074150" cy="590391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Depuis des générations en effet, Moïse dispose de prédicateurs dans chaque ville, puisqu'on le lit tous les sabbats dans les synagogues."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0722" name="Group 2"/>
          <p:cNvGraphicFramePr>
            <a:graphicFrameLocks noGrp="1"/>
          </p:cNvGraphicFramePr>
          <p:nvPr/>
        </p:nvGraphicFramePr>
        <p:xfrm>
          <a:off x="34925" y="115888"/>
          <a:ext cx="9074150" cy="616102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بولـس وبرناباس: يهـوذا الذي يُدعَـى برسـاباس، وسيلاس، رجُلين مُتقدِّمين في الإخوة.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1746" name="Group 2"/>
          <p:cNvGraphicFramePr>
            <a:graphicFrameLocks noGrp="1"/>
          </p:cNvGraphicFramePr>
          <p:nvPr/>
        </p:nvGraphicFramePr>
        <p:xfrm>
          <a:off x="34925" y="115888"/>
          <a:ext cx="9074150"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2770" name="Group 2"/>
          <p:cNvGraphicFramePr>
            <a:graphicFrameLocks noGrp="1"/>
          </p:cNvGraphicFramePr>
          <p:nvPr/>
        </p:nvGraphicFramePr>
        <p:xfrm>
          <a:off x="34925" y="115888"/>
          <a:ext cx="9074150" cy="6599112"/>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التي لم نقولها. فقد رأينا واجتمعنا برأيٍ واحدٍ واخترنا رجُليْن وأرسلناهما إليكم مع حبيبينا برناباس وبولس،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 propos; ils n'en étaient pas chargés. 25 Nous avons décidé unanimement de choisir des délégués que nous vous enverrions avec nos chers Barnabas et Paul,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3794" name="Group 2"/>
          <p:cNvGraphicFramePr>
            <a:graphicFrameLocks noGrp="1"/>
          </p:cNvGraphicFramePr>
          <p:nvPr/>
        </p:nvGraphicFramePr>
        <p:xfrm>
          <a:off x="107950" y="115888"/>
          <a:ext cx="9001125"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على اسم ربِّنا يسوع المسيح. فأَرسلنا معهما يهوذا وسيلاس، وهما أيضاً يخبرانكم بهذا القول.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4818" name="Group 2"/>
          <p:cNvGraphicFramePr>
            <a:graphicFrameLocks noGrp="1"/>
          </p:cNvGraphicFramePr>
          <p:nvPr/>
        </p:nvGraphicFramePr>
        <p:xfrm>
          <a:off x="34925" y="115888"/>
          <a:ext cx="9074150"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5842" name="Group 2"/>
          <p:cNvGraphicFramePr>
            <a:graphicFrameLocks noGrp="1"/>
          </p:cNvGraphicFramePr>
          <p:nvPr/>
        </p:nvGraphicFramePr>
        <p:xfrm>
          <a:off x="34925" y="115888"/>
          <a:ext cx="9074150" cy="59070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احفظوا نفوسكم من ذبائح الأوثان، ومن الدَّم الميت، والمخنوق، ومن الزِّنى، وهذه إذا حفظتم نفوسكم منها فَنِعِمَّا ما تصنعون. كونوا مُعَافينَ.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vous abstenir des viandes de sacrifices païens, du sang, des animaux étouffés et de l'immoralité. Si vous évitez tout cela avec soin, vous aurez bien agi. Adieu!"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that you abstain from things offered to idols, from blood, from things strangled, and from sexual immorality. If you keep yourselves from these, you will do well. Farewell.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68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9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78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89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9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39938" name="Group 2"/>
          <p:cNvGraphicFramePr>
            <a:graphicFrameLocks noGrp="1"/>
          </p:cNvGraphicFramePr>
          <p:nvPr/>
        </p:nvGraphicFramePr>
        <p:xfrm>
          <a:off x="34925" y="44450"/>
          <a:ext cx="9074150" cy="61976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61:1, 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استمع يا الله طلبتي. اصغَ إلى صلاتي. على الصَّخرةِ رفعتني وأرشدتني. صِرتَ رجائي وبُرجاً حصِيناً.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Ô Dieu, écoute mes cris, sois attentif à ma prière.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Sur le rocher trop élevé pour moi tu me conduiras.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3 Car tu es pour moi un refuge, Une tour forte, en face de l’ennemi.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61:1,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Hear my cry, O God; Attend to my prayer.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Lead me to the rock that is higher than 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You have been a shelter for me, A strong tower from the enemy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39949" name="Rectangle 13"/>
          <p:cNvSpPr>
            <a:spLocks noGrp="1" noChangeArrowheads="1"/>
          </p:cNvSpPr>
          <p:nvPr>
            <p:ph type="ctrTitle"/>
          </p:nvPr>
        </p:nvSpPr>
        <p:spPr/>
        <p:txBody>
          <a:bodyPr/>
          <a:lstStyle/>
          <a:p>
            <a:r>
              <a:rPr lang="en-US"/>
              <a:t>17pg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0962" name="Group 2"/>
          <p:cNvGraphicFramePr>
            <a:graphicFrameLocks noGrp="1"/>
          </p:cNvGraphicFramePr>
          <p:nvPr/>
        </p:nvGraphicFramePr>
        <p:xfrm>
          <a:off x="34925" y="44450"/>
          <a:ext cx="9074150" cy="671296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Times New Roman" pitchFamily="18" charset="0"/>
                        </a:rPr>
                        <a:t>14:25-35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جموعٌ كثيرةٌ سائرين معه، فالتفت وقال لهم: " مَن يأتى إليَّ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يُبغِض أباه وأُمَّه وامرأته وأولاده وإخوته وأخواته، حتَّى نفسه أيضاً، فلا يقدر أن يكون لي تلميذاً.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Luc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De grandes foules faisaient route avec Jésus; il se retourna et leur dit: 26 "Si quelqu'un vient à moi sans me préférer à son père, sa mère, sa femme, ses enfants, ses frères, ses sœurs, et même à sa propre vie, il ne peut être mon disciple.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14:25-35</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Now great multitudes went with Him. And He turned and said to them, 26 If anyone comes to Me and does not hate his father and mother, wife and children, brothers and sisters, yes, and his own life also, he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40973" name="Rectangle 13"/>
          <p:cNvSpPr>
            <a:spLocks noGrp="1" noChangeArrowheads="1"/>
          </p:cNvSpPr>
          <p:nvPr>
            <p:ph type="ctrTitle"/>
          </p:nvPr>
        </p:nvSpPr>
        <p:spPr/>
        <p:txBody>
          <a:bodyPr/>
          <a:lstStyle/>
          <a:p>
            <a:r>
              <a:rPr lang="en-US"/>
              <a:t>17g</a:t>
            </a:r>
          </a:p>
        </p:txBody>
      </p:sp>
    </p:spTree>
  </p:cSld>
  <p:clrMapOvr>
    <a:masterClrMapping/>
  </p:clrMapOvr>
</p:sld>
</file>

<file path=ppt/slides/slide9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1986" name="Group 2"/>
          <p:cNvGraphicFramePr>
            <a:graphicFrameLocks noGrp="1"/>
          </p:cNvGraphicFramePr>
          <p:nvPr/>
        </p:nvGraphicFramePr>
        <p:xfrm>
          <a:off x="34925" y="44450"/>
          <a:ext cx="9074150" cy="6443283"/>
        </p:xfrm>
        <a:graphic>
          <a:graphicData uri="http://schemas.openxmlformats.org/drawingml/2006/table">
            <a:tbl>
              <a:tblPr rtl="1"/>
              <a:tblGrid>
                <a:gridCol w="5329237">
                  <a:extLst>
                    <a:ext uri="{9D8B030D-6E8A-4147-A177-3AD203B41FA5}">
                      <a16:colId xmlns:a16="http://schemas.microsoft.com/office/drawing/2014/main" val="20000"/>
                    </a:ext>
                  </a:extLst>
                </a:gridCol>
                <a:gridCol w="37449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يحمل صليبه ويتبعني فلا يُمكنه أن يصير لي تلميذاً. فإنه مَن منكم يُريد أن يبني بُرجاً أفلا يجلس أوَّلاً ويحسب النَّفقة، وهل عنده ما يُكمِّله؟ لئلاَّ يضع الأساس ولا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Celui qui ne porte pas sa croix et ne marche pas à ma suite ne peut pas être mon disciple. 28 En effet, lequel d'entre vous, quand il veut bâtir une tour, ne commence par s'asseoir pour calculer la dépense et juger s'il a de quoi aller jusqu'au bout? Autrement, s'il pose les fondations sans pouvoir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And whoever does not bear his cross and come after Me cannot be My disciple. 28 For which of you, intending to build a tower, does not sit down first and count the cost, whether he has enough to finish it--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3010" name="Group 2"/>
          <p:cNvGraphicFramePr>
            <a:graphicFrameLocks noGrp="1"/>
          </p:cNvGraphicFramePr>
          <p:nvPr/>
        </p:nvGraphicFramePr>
        <p:xfrm>
          <a:off x="34925" y="115888"/>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فيبتدئ جميع النَّاظرين يهزأون به، قائلين: إنَّ هذا الرَّجُل ابتدأ يبني ولم يقدر أن يُكمِّلهُ.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tous ceux qui le verront se mettront à se moquer de lui et diront: 30 "Voilà un homme qui a commencé à bâtir et qui n'a pas pu terminer!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lest, after he has laid the foundation, and is not able to finish, all who see it begin to mock him, 30 saying, `This man began to build and was not able to finish.'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4034" name="Group 2"/>
          <p:cNvGraphicFramePr>
            <a:graphicFrameLocks noGrp="1"/>
          </p:cNvGraphicFramePr>
          <p:nvPr/>
        </p:nvGraphicFramePr>
        <p:xfrm>
          <a:off x="34925" y="115888"/>
          <a:ext cx="9074150" cy="612298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أو أيُّ ملك يمضى إلى محاربة ملك آخر، أفلا يجلس أوَّلاً ويتشاور: هل يقدر أن يُلاقي بعشرة آلافٍ الذي يأتي عليه بعشرين ألفاً؟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Ou quel roi, quand il part faire la guerre à un autre roi, ne commence par s'asseoir pour considérer s'il est capable, avec dix mille hommes, d'affronter celui qui marche contre lui avec vingt mille?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Or what king, going to make war against another king, does not sit down first and consider whether he is able with ten thousand to meet him who comes against him with twenty thousand?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5058" name="Group 2"/>
          <p:cNvGraphicFramePr>
            <a:graphicFrameLocks noGrp="1"/>
          </p:cNvGraphicFramePr>
          <p:nvPr/>
        </p:nvGraphicFramePr>
        <p:xfrm>
          <a:off x="34925" y="44450"/>
          <a:ext cx="9074150" cy="61214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وإلاَّ فما دام بعيداً منه يُرسِل شفاعةً طالباً سِلماً. فهكذا كلُّ واحدٍ منكم إن لم يترك جميع أمواله لا يقدِر أن يصير لي تلميذاً.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Sinon, pendant que l'autre est encore loin, il envoie une ambassade et demande à faire la paix. 33 De la même façon, quiconque parmi vous ne renonce pas à tout ce qui lui appartient ne peut être mon disciple.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Or else, while the other is still a great way off, he sends a delegation and asks conditions of peace. 33 So likewise, whoever of you does not forsake all that he has cannot be My disciple.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6082" name="Group 2"/>
          <p:cNvGraphicFramePr>
            <a:graphicFrameLocks noGrp="1"/>
          </p:cNvGraphicFramePr>
          <p:nvPr/>
        </p:nvGraphicFramePr>
        <p:xfrm>
          <a:off x="34925" y="115888"/>
          <a:ext cx="9074150" cy="574141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الملحُ 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فإن فسد الملح فبماذا يُمَلح؟ فلا لأرضٍ يصلح ولا لمزبلةٍ، بل يُلقى خارجاً. مَن لهُ أُذنان للسَّمع فليَسمع!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Oui, c'est une bonne chose que le sel. Mais si le sel lui-même perd sa saveur, avec quoi la lui rendra-t-on? Il n'est bon ni pour la terre, ni pour le fumier; on le jette dehors. Celui qui a des oreilles pour entendre, qu'il entende.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Salt is good; but if the salt has lost its flavor, how shall it be seasoned? 35 It is neither fit for the land nor for the dunghill, but men throw it out. He who has ears to hear, let him hear!.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4196"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1028" name="Group 20"/>
          <p:cNvGraphicFramePr>
            <a:graphicFrameLocks noGrp="1"/>
          </p:cNvGraphicFramePr>
          <p:nvPr/>
        </p:nvGraphicFramePr>
        <p:xfrm>
          <a:off x="539750" y="404813"/>
          <a:ext cx="8137525" cy="643128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31670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Eighteenth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(22</a:t>
                      </a:r>
                      <a:r>
                        <a:rPr kumimoji="0" lang="en-US" sz="4000" b="0" i="0" u="none" strike="noStrike" cap="none" normalizeH="0" baseline="30000">
                          <a:ln>
                            <a:noFill/>
                          </a:ln>
                          <a:solidFill>
                            <a:srgbClr val="FF9900"/>
                          </a:solidFill>
                          <a:effectLst/>
                          <a:latin typeface="Arial" charset="0"/>
                          <a:cs typeface="Arial" charset="0"/>
                        </a:rPr>
                        <a:t>nd</a:t>
                      </a:r>
                      <a:r>
                        <a:rPr kumimoji="0" lang="en-US" sz="4000" b="0" i="0" u="none" strike="noStrike" cap="none" normalizeH="0" baseline="0">
                          <a:ln>
                            <a:noFill/>
                          </a:ln>
                          <a:solidFill>
                            <a:srgbClr val="FF9900"/>
                          </a:solidFill>
                          <a:effectLst/>
                          <a:latin typeface="Arial" charset="0"/>
                          <a:cs typeface="Arial" charset="0"/>
                        </a:rPr>
                        <a:t> of babah )</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عشر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الثانى والعشرون من بابه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Huitième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(22</a:t>
                      </a:r>
                      <a:r>
                        <a:rPr kumimoji="0" lang="en-US" sz="4000" b="0" i="0" u="none" strike="noStrike" cap="none" normalizeH="0" baseline="30000">
                          <a:ln>
                            <a:noFill/>
                          </a:ln>
                          <a:solidFill>
                            <a:srgbClr val="FF9900"/>
                          </a:solidFill>
                          <a:effectLst/>
                          <a:latin typeface="Arial" charset="0"/>
                          <a:cs typeface="Arial" charset="0"/>
                        </a:rPr>
                        <a:t>nd</a:t>
                      </a:r>
                      <a:r>
                        <a:rPr kumimoji="0" lang="en-US" sz="4000" b="0" i="0" u="none" strike="noStrike" cap="none" normalizeH="0" baseline="0">
                          <a:ln>
                            <a:noFill/>
                          </a:ln>
                          <a:solidFill>
                            <a:srgbClr val="FF9900"/>
                          </a:solidFill>
                          <a:effectLst/>
                          <a:latin typeface="Arial" charset="0"/>
                          <a:cs typeface="Arial" charset="0"/>
                        </a:rPr>
                        <a:t> de babah )</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20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45203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9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7106" name="Group 2"/>
          <p:cNvGraphicFramePr>
            <a:graphicFrameLocks noGrp="1"/>
          </p:cNvGraphicFramePr>
          <p:nvPr/>
        </p:nvGraphicFramePr>
        <p:xfrm>
          <a:off x="179388" y="44450"/>
          <a:ext cx="8929687" cy="6467540"/>
        </p:xfrm>
        <a:graphic>
          <a:graphicData uri="http://schemas.openxmlformats.org/drawingml/2006/table">
            <a:tbl>
              <a:tblPr rtl="1"/>
              <a:tblGrid>
                <a:gridCol w="4752975">
                  <a:extLst>
                    <a:ext uri="{9D8B030D-6E8A-4147-A177-3AD203B41FA5}">
                      <a16:colId xmlns:a16="http://schemas.microsoft.com/office/drawing/2014/main" val="20000"/>
                    </a:ext>
                  </a:extLst>
                </a:gridCol>
                <a:gridCol w="4176712">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a:t>
                      </a:r>
                      <a:r>
                        <a:rPr kumimoji="0" lang="en-US" sz="3600" b="0" i="0" u="sng" strike="noStrike" cap="none" normalizeH="0" baseline="0" dirty="0">
                          <a:ln>
                            <a:noFill/>
                          </a:ln>
                          <a:solidFill>
                            <a:srgbClr val="FF9933"/>
                          </a:solidFill>
                          <a:effectLst/>
                          <a:latin typeface="Arial" charset="0"/>
                          <a:cs typeface="Arial" charset="0"/>
                        </a:rPr>
                        <a:t>105:1-3 </a:t>
                      </a:r>
                      <a:endParaRPr kumimoji="0" lang="ar-EG"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احمدوا الرب ادعوا باسمه.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عرفوا بين الامم باعماله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غنوا له رنموا له.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انشدوا بكل عجائبه. افتخروا باسمه القدوس.</a:t>
                      </a:r>
                      <a:r>
                        <a:rPr kumimoji="0" lang="ar-SA"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105:1-3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Célébrez l’Éternel, invoquez son nom ! Faites connaître parmi les peuples ses hauts faits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Chantez pour lui, Réfléchissez à toutes ses merveilles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a:t>
                      </a:r>
                      <a:r>
                        <a:rPr kumimoji="0" lang="fr-FR" sz="2800" b="0" i="0" u="none" strike="noStrike" cap="none" normalizeH="0" baseline="0" dirty="0" err="1">
                          <a:ln>
                            <a:noFill/>
                          </a:ln>
                          <a:solidFill>
                            <a:schemeClr val="bg1"/>
                          </a:solidFill>
                          <a:effectLst/>
                          <a:latin typeface="Arial" charset="0"/>
                          <a:cs typeface="Arial" charset="0"/>
                        </a:rPr>
                        <a:t>Glorifiez–vous</a:t>
                      </a:r>
                      <a:r>
                        <a:rPr kumimoji="0" lang="fr-FR" sz="2800" b="0" i="0" u="none" strike="noStrike" cap="none" normalizeH="0" baseline="0" dirty="0">
                          <a:ln>
                            <a:noFill/>
                          </a:ln>
                          <a:solidFill>
                            <a:schemeClr val="bg1"/>
                          </a:solidFill>
                          <a:effectLst/>
                          <a:latin typeface="Arial" charset="0"/>
                          <a:cs typeface="Arial" charset="0"/>
                        </a:rPr>
                        <a:t> de son saint nom !</a:t>
                      </a:r>
                      <a:r>
                        <a:rPr kumimoji="0" lang="en-US" sz="2800" b="0" i="0" u="none" strike="noStrike" cap="none" normalizeH="0" baseline="0" dirty="0">
                          <a:ln>
                            <a:noFill/>
                          </a:ln>
                          <a:solidFill>
                            <a:schemeClr val="bg1"/>
                          </a:solidFill>
                          <a:effectLst/>
                          <a:latin typeface="Arial" charset="0"/>
                          <a:cs typeface="Arial" charset="0"/>
                        </a:rPr>
                        <a:t>    </a:t>
                      </a:r>
                      <a:r>
                        <a:rPr kumimoji="0" lang="fr-CA"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Oh, give thanks to the LORD! Call upon His name; make known His deeds among the peoples!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Sing to Him, talk of all His wondrous works!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Glory in His holy name.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47117" name="Rectangle 13"/>
          <p:cNvSpPr>
            <a:spLocks noGrp="1" noChangeArrowheads="1"/>
          </p:cNvSpPr>
          <p:nvPr>
            <p:ph type="ctrTitle"/>
          </p:nvPr>
        </p:nvSpPr>
        <p:spPr/>
        <p:txBody>
          <a:bodyPr/>
          <a:lstStyle/>
          <a:p>
            <a:r>
              <a:rPr lang="en-US"/>
              <a:t>18pv</a:t>
            </a:r>
          </a:p>
        </p:txBody>
      </p:sp>
      <p:sp>
        <p:nvSpPr>
          <p:cNvPr id="16" name="Text Box 29">
            <a:hlinkClick r:id="" action="ppaction://macro?name=LetThemExaltHimForBishop"/>
          </p:cNvPr>
          <p:cNvSpPr txBox="1">
            <a:spLocks noChangeArrowheads="1"/>
          </p:cNvSpPr>
          <p:nvPr/>
        </p:nvSpPr>
        <p:spPr bwMode="auto">
          <a:xfrm>
            <a:off x="7000892"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8130" name="Group 2"/>
          <p:cNvGraphicFramePr>
            <a:graphicFrameLocks noGrp="1"/>
          </p:cNvGraphicFramePr>
          <p:nvPr/>
        </p:nvGraphicFramePr>
        <p:xfrm>
          <a:off x="107950" y="44450"/>
          <a:ext cx="9001125" cy="61944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9:1-6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ودعا تلاميذه الاثني عشر واعطاهم قوة وسلطانا على جميع الشياطين وشفاء امراض. وارسلهم ليكرزوا بملكوت الله ويشفوا المرضى.</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Il appela les douze et leur donna la puissance et l’autorité sur tous les démons, ainsi que (le pouvoir) de guérir les maladies. 2  Il les envoya prêcher le royaume de Dieu et guérir (les malades).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9:1-6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called His twelve disciples together and gave them power and authority over all demons, and to cure diseases. 2 He sent them to preach the kingdom of God and to heal the sick.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48141" name="Rectangle 13"/>
          <p:cNvSpPr>
            <a:spLocks noGrp="1" noChangeArrowheads="1"/>
          </p:cNvSpPr>
          <p:nvPr>
            <p:ph type="ctrTitle"/>
          </p:nvPr>
        </p:nvSpPr>
        <p:spPr/>
        <p:txBody>
          <a:bodyPr/>
          <a:lstStyle/>
          <a:p>
            <a:r>
              <a:rPr lang="en-US"/>
              <a:t>18v</a:t>
            </a:r>
          </a:p>
        </p:txBody>
      </p:sp>
    </p:spTree>
  </p:cSld>
  <p:clrMapOvr>
    <a:masterClrMapping/>
  </p:clrMapOvr>
</p:sld>
</file>

<file path=ppt/slides/slide9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49154" name="Group 2"/>
          <p:cNvGraphicFramePr>
            <a:graphicFrameLocks noGrp="1"/>
          </p:cNvGraphicFramePr>
          <p:nvPr/>
        </p:nvGraphicFramePr>
        <p:xfrm>
          <a:off x="107950" y="188913"/>
          <a:ext cx="9001125" cy="580637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لهم لا تحملوا شيئا للطريق لا عصا ولا مزودا ولا خبزا ولا فضة ولا يكون للواحد ثوبان. واي بيت دخلتموه فهناك اقيموا ومن هناك اخرجوا.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Il leur dit : Ne prenez rien pour le voyage, ni bâton, ni sac, ni pain, ni argent, et n’ayez pas deux tuniques. 4 Dans quelque maison que vous entriez, restez–y, et c’est de là que vous partirez.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He said to them, Take nothing for the journey, neither staffs nor bag nor bread nor money; and do not have two tunics apiece. 4 Whatever house you enter, stay there, and from there depart.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0178" name="Group 2"/>
          <p:cNvGraphicFramePr>
            <a:graphicFrameLocks noGrp="1"/>
          </p:cNvGraphicFramePr>
          <p:nvPr/>
        </p:nvGraphicFramePr>
        <p:xfrm>
          <a:off x="107950" y="115888"/>
          <a:ext cx="9072563" cy="6356352"/>
        </p:xfrm>
        <a:graphic>
          <a:graphicData uri="http://schemas.openxmlformats.org/drawingml/2006/table">
            <a:tbl>
              <a:tblPr rtl="1"/>
              <a:tblGrid>
                <a:gridCol w="4895850">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من لا يقبلكم فاخرجوا من تلك المدينة وانفضوا الغبار ايضا عن ارجلكم شهادة عليهم.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خرجوا كانوا يجتازون في كل قرية يبشرون ويشفون في كل موضع</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partout où les gens ne vous reçoivent pas, en sortant de cette ville, secouez la poussière de vos pieds en témoignage contre eux. 6 Ils partirent et allèrent de village en village ; ils annonçaient la bonne nouvelle et opéraient partout des guérisons.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whoever will not receive you, when you go out of that city, shake off the very dust from your feet as a testimony against them.'' 6 So they departed and went through the towns, preaching the gospel and healing everywhere.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12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325120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9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2226" name="Group 2"/>
          <p:cNvGraphicFramePr>
            <a:graphicFrameLocks noGrp="1"/>
          </p:cNvGraphicFramePr>
          <p:nvPr/>
        </p:nvGraphicFramePr>
        <p:xfrm>
          <a:off x="34925" y="44450"/>
          <a:ext cx="9074150"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 68:24,26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رأوا طرقك يا الله طرق الهي ملكي في القدس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الجماعات باركوا الله الرب ايها الخارجون من عين اسرائيل</a:t>
                      </a:r>
                      <a:r>
                        <a:rPr kumimoji="0" lang="en-US" sz="2800" b="0" i="0" u="none" strike="noStrike" cap="none" normalizeH="0" baseline="0">
                          <a:ln>
                            <a:noFill/>
                          </a:ln>
                          <a:solidFill>
                            <a:schemeClr val="bg1"/>
                          </a:solidFill>
                          <a:effectLst/>
                          <a:latin typeface="Arial" charset="0"/>
                          <a:cs typeface="Arial" charset="0"/>
                        </a:rPr>
                        <a:t>.</a:t>
                      </a:r>
                      <a:r>
                        <a:rPr kumimoji="0" lang="ar-SA" sz="28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endParaRPr kumimoji="0" lang="en-US" sz="28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68:24,26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voient ta marche, ô Dieu ! La marche de mon Dieu,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Bénissez Dieu dans les rassemblements, le Seigneur, de la source d’Israël !</a:t>
                      </a:r>
                      <a:r>
                        <a:rPr kumimoji="0" lang="en-US" sz="2800" b="0" i="0" u="none" strike="noStrike" cap="none" normalizeH="0" baseline="0">
                          <a:ln>
                            <a:noFill/>
                          </a:ln>
                          <a:solidFill>
                            <a:schemeClr val="bg1"/>
                          </a:solidFill>
                          <a:effectLst/>
                          <a:latin typeface="Arial" charset="0"/>
                          <a:cs typeface="Arial" charset="0"/>
                        </a:rPr>
                        <a:t> Alleluia</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68:24,26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24 They have seen Your procession, O God, the procession of my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2237" name="Rectangle 13"/>
          <p:cNvSpPr>
            <a:spLocks noGrp="1" noChangeArrowheads="1"/>
          </p:cNvSpPr>
          <p:nvPr>
            <p:ph type="ctrTitle"/>
          </p:nvPr>
        </p:nvSpPr>
        <p:spPr/>
        <p:txBody>
          <a:bodyPr/>
          <a:lstStyle/>
          <a:p>
            <a:r>
              <a:rPr lang="en-US" sz="1000"/>
              <a:t>18pm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3250" name="Group 2"/>
          <p:cNvGraphicFramePr>
            <a:graphicFrameLocks noGrp="1"/>
          </p:cNvGraphicFramePr>
          <p:nvPr/>
        </p:nvGraphicFramePr>
        <p:xfrm>
          <a:off x="34925" y="44450"/>
          <a:ext cx="9001125" cy="61612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a:t>
                      </a:r>
                      <a:r>
                        <a:rPr kumimoji="0" lang="en-US" sz="3200" b="0" i="0" u="sng" strike="noStrike" cap="none" normalizeH="0" baseline="0">
                          <a:ln>
                            <a:noFill/>
                          </a:ln>
                          <a:solidFill>
                            <a:srgbClr val="FF9933"/>
                          </a:solidFill>
                          <a:effectLst/>
                          <a:latin typeface="Arial" charset="0"/>
                          <a:cs typeface="Arial" charset="0"/>
                        </a:rPr>
                        <a:t>17:5-10</a:t>
                      </a:r>
                      <a:r>
                        <a:rPr kumimoji="0" lang="fr-CA"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الرسل للرب زد ايماننا.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الرب لو كان لكم ايمان مثل حبة خردل لكنتم تقولون لهذه الجميزة انقلعي وانغرسي في البحر فتطيعكم</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Arial" charset="0"/>
                        </a:rPr>
                        <a:t>Luc </a:t>
                      </a:r>
                      <a:r>
                        <a:rPr kumimoji="0" lang="en-US" sz="3200" b="0" i="0" u="sng" strike="noStrike" cap="none" normalizeH="0" baseline="0">
                          <a:ln>
                            <a:noFill/>
                          </a:ln>
                          <a:solidFill>
                            <a:srgbClr val="FF9933"/>
                          </a:solidFill>
                          <a:effectLst/>
                          <a:latin typeface="Arial" charset="0"/>
                          <a:cs typeface="Arial" charset="0"/>
                        </a:rPr>
                        <a:t>17:5-10</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Les apôtres dirent au Seigneur : Augmente–nous la foi.</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6  Et le Seigneur dit : Si vous aviez de la foi comme un grain de moutarde, vous diriez à ce mûrier : Déracine–toi, et plante–toi dans la mer ; et il vous obéirait.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17:5-10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apostles said to the Lord, Increase our faith.'' 6 So the Lord said, If you have faith as a mustard seed, you can say to this mulberry tree, "Be pulled up by the roots and be planted in the sea,' and it would obey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3261" name="Rectangle 13"/>
          <p:cNvSpPr>
            <a:spLocks noGrp="1" noChangeArrowheads="1"/>
          </p:cNvSpPr>
          <p:nvPr>
            <p:ph type="ctrTitle"/>
          </p:nvPr>
        </p:nvSpPr>
        <p:spPr/>
        <p:txBody>
          <a:bodyPr/>
          <a:lstStyle/>
          <a:p>
            <a:r>
              <a:rPr lang="en-US"/>
              <a:t>18m</a:t>
            </a:r>
          </a:p>
        </p:txBody>
      </p:sp>
    </p:spTree>
  </p:cSld>
  <p:clrMapOvr>
    <a:masterClrMapping/>
  </p:clrMapOvr>
</p:sld>
</file>

<file path=ppt/slides/slide9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4274" name="Group 2"/>
          <p:cNvGraphicFramePr>
            <a:graphicFrameLocks noGrp="1"/>
          </p:cNvGraphicFramePr>
          <p:nvPr/>
        </p:nvGraphicFramePr>
        <p:xfrm>
          <a:off x="34925" y="44450"/>
          <a:ext cx="9074150" cy="68470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منكم له عبد يحرث او يرعى يقول له اذا دخل من الحقل تقدم سريعا واتكئ. بل ألا يقول له اعدد ما اتعشى به وتمنطق واخدمني حتى آكل واشرب وبعد ذلك تأكل وتشرب انت.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Qui de vous, s’il a un serviteur qui laboure ou fait paître les troupeaux, lui dira, quand il revient des champs : Viens tout de suite te mettre à table ? 8  Ne lui dira–t–il pas au contraire : Prépare–moi le repas, mets–toi en tenue pour me servir, jusqu’à ce que j’aie mangé et bu ; après cela, toi, tu mangeras et boiras.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which of you, having a servant plowing or tending sheep, will say to him when he has come in from the field, "Come at once and sit down to eat'? 8 But will he not rather say to him, "Prepare something for my supper, and gird yourself and serve me till I have eaten and drunk, and afterward you will eat and drink'?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5298" name="Group 2"/>
          <p:cNvGraphicFramePr>
            <a:graphicFrameLocks noGrp="1"/>
          </p:cNvGraphicFramePr>
          <p:nvPr/>
        </p:nvGraphicFramePr>
        <p:xfrm>
          <a:off x="107950" y="44450"/>
          <a:ext cx="9001125" cy="678307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فهل لذلك العبد فضل لانه فعل ما امر به لا اظن. كذلك انتم ايضا متى فعلتم كل ما أمرتم به فقولوا اننا عبيد بطالون.</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لاننا انما عملنا ما كان يجب علينا</a:t>
                      </a:r>
                      <a:r>
                        <a:rPr kumimoji="0" lang="en-US" sz="3200" b="0" i="0" u="none" strike="noStrike" cap="none" normalizeH="0" baseline="0">
                          <a:ln>
                            <a:noFill/>
                          </a:ln>
                          <a:solidFill>
                            <a:schemeClr val="bg1"/>
                          </a:solidFill>
                          <a:effectLst/>
                          <a:latin typeface="Arial" charset="0"/>
                          <a:cs typeface="Arial" charset="0"/>
                        </a:rPr>
                        <a:t>.</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Aura–t–il de la reconnaissance envers ce serviteur parce qu’il a fait ce qui lui était ordonné ?10  Vous de même, quand vous avez fait tout ce qui vous a été ordonné dites : Nous sommes des serviteurs inutiles, nous avons fait ce que nous devions faire.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Does he thank that servant because he did the things that were commanded him? I think not. 10 So likewise you, when you have done all those things which you are commanded, say, "We are unprofitable servants. We have done what was our duty to do.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9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2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25632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25632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25632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9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8370" name="Group 2"/>
          <p:cNvGraphicFramePr>
            <a:graphicFrameLocks noGrp="1"/>
          </p:cNvGraphicFramePr>
          <p:nvPr/>
        </p:nvGraphicFramePr>
        <p:xfrm>
          <a:off x="34925" y="115888"/>
          <a:ext cx="9074150" cy="658800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الأولى إلى أهل </a:t>
                      </a:r>
                      <a:r>
                        <a:rPr kumimoji="0" lang="ar-EG" sz="3200" b="0" i="0" u="sng" strike="noStrike" cap="none" normalizeH="0" baseline="0">
                          <a:ln>
                            <a:noFill/>
                          </a:ln>
                          <a:solidFill>
                            <a:srgbClr val="FF9900"/>
                          </a:solidFill>
                          <a:effectLst/>
                          <a:latin typeface="Arial" charset="0"/>
                          <a:cs typeface="Arial" charset="0"/>
                        </a:rPr>
                        <a:t>كولوسى </a:t>
                      </a:r>
                      <a:r>
                        <a:rPr kumimoji="0" lang="en-US" sz="3200" b="0" i="0" u="sng" strike="noStrike" cap="none" normalizeH="0" baseline="0">
                          <a:ln>
                            <a:noFill/>
                          </a:ln>
                          <a:solidFill>
                            <a:srgbClr val="FF9900"/>
                          </a:solidFill>
                          <a:effectLst/>
                          <a:latin typeface="Arial" charset="0"/>
                          <a:cs typeface="Arial" charset="0"/>
                        </a:rPr>
                        <a:t>4:2-18</a:t>
                      </a:r>
                      <a:r>
                        <a:rPr kumimoji="0" lang="en-CA" sz="3200" b="0" i="0" u="sng" strike="noStrike" cap="none" normalizeH="0" baseline="0">
                          <a:ln>
                            <a:noFill/>
                          </a:ln>
                          <a:solidFill>
                            <a:srgbClr val="FF9900"/>
                          </a:solidFill>
                          <a:effectLst/>
                          <a:latin typeface="Arial" charset="0"/>
                          <a:cs typeface="Arial" charset="0"/>
                        </a:rPr>
                        <a:t> </a:t>
                      </a:r>
                      <a:endParaRPr kumimoji="0" lang="ar-EG" sz="32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واظبوا على الصلاة ساهرين فيها بالشكر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مصلّين في ذلك لاجلنا نحن ايضا ليفتح الرب لنا بابا للكلام لنتكلم بسر المسيح الذي من اجله انا موثق ايضا</a:t>
                      </a:r>
                      <a:r>
                        <a:rPr kumimoji="0" lang="en-US"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Colossians 4:2-18</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Persévérez dans la prière, veillez–y avec actions de grâces. 3  Priez également pour nous : que Dieu ouvre une porte à notre parole, afin que je puisse annoncer le mystère du Christ, pour lequel je suis dans les chaînes,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Colossians 4:2-18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Continue earnestly in prayer, being vigilant in it with thanksgiving; 3 meanwhile praying also for us, that God would open to us a door for the word, to speak the mystery of Christ, for which I am also in chains,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58381" name="Rectangle 13"/>
          <p:cNvSpPr>
            <a:spLocks noGrp="1" noChangeArrowheads="1"/>
          </p:cNvSpPr>
          <p:nvPr>
            <p:ph type="ctrTitle"/>
          </p:nvPr>
        </p:nvSpPr>
        <p:spPr/>
        <p:txBody>
          <a:bodyPr/>
          <a:lstStyle/>
          <a:p>
            <a:r>
              <a:rPr lang="en-US"/>
              <a:t>18p</a:t>
            </a:r>
          </a:p>
        </p:txBody>
      </p:sp>
    </p:spTree>
  </p:cSld>
  <p:clrMapOvr>
    <a:masterClrMapping/>
  </p:clrMapOvr>
</p:sld>
</file>

<file path=ppt/slides/slide9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59394" name="Group 2"/>
          <p:cNvGraphicFramePr>
            <a:graphicFrameLocks noGrp="1"/>
          </p:cNvGraphicFramePr>
          <p:nvPr/>
        </p:nvGraphicFramePr>
        <p:xfrm>
          <a:off x="34925" y="44450"/>
          <a:ext cx="9074150" cy="651630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 اظهره كما يجب ان اتكلم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اسلكوا بحكمة من جهة الذين هم من خارج مفتدين الوقت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ليكن كلامكم كل حين بنعمة مصلحا بملح لتعلموا كيف يجب ان تجاوبوا كل واحد</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et en parler clairement comme je le dois. 5  Conduisez–vous avec sagesse envers ceux du dehors. Rachetez le temps. 6 Que votre parole soit toujours accompagnée de grâce, assaisonnée de sel, afin que vous sachiez comment vous devez répondre à chacun.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that I may make it manifest, as I ought to speak. 5 Walk in wisdom toward those who are outside, redeeming the time. 6 Let your speech always be with grace, seasoned with salt, that you may know how you ought to answer each 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0418" name="Group 2"/>
          <p:cNvGraphicFramePr>
            <a:graphicFrameLocks noGrp="1"/>
          </p:cNvGraphicFramePr>
          <p:nvPr/>
        </p:nvGraphicFramePr>
        <p:xfrm>
          <a:off x="34925" y="115888"/>
          <a:ext cx="9074150" cy="6161025"/>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جميع احوالي سيعرّفكم بها تيخيكس الاخ الحبيب والخادم الامين والعبد معنا في الرب</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ارسلته اليكم لهذا عينه ليعرف احوالكم ويعزي قلوبكم</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ce qui me concerne, Tychique, le frère bien–aimé, fidèle serviteur du Seigneur, mon compagnon dans le service du Seigneur, vous mettra au courant de tout. 8  Je vous l’envoie tout exprès, pour que vous connaissiez notre situation, et pour qu’il console vos coeurs.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Tychicus, a beloved brother, faithful minister, and fellow servant in the Lord, will tell you all the news about me. 8 I am sending him to you for this very purpose, that he may know your circumstances and comfort your hearts,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1442" name="Group 2"/>
          <p:cNvGraphicFramePr>
            <a:graphicFrameLocks noGrp="1"/>
          </p:cNvGraphicFramePr>
          <p:nvPr/>
        </p:nvGraphicFramePr>
        <p:xfrm>
          <a:off x="34925" y="115888"/>
          <a:ext cx="9074150" cy="63441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0096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انسيمس الاخ الامين الحبيب الذي هو منكم.هما سيعرّفانكم بكل ما ههنا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ارسترخس المأسور معي ومرقس ابن اخت برنابا الذي اخذتم لاجله وصايا.</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Je l’envoie avec le fidèle et bien–aimé frère Onésime, votre compatriote. Ils vous mettront au courant de tout ce qui se passe ici. 10 Aristarque, mon compagnon de captivité, vous salue, ainsi que Marc, le cousin de Barnabas, au sujet duquel vous avez reçu des instructions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with Onesimus, a faithful and beloved brother, who is one of you. They will make known to you all things which are happening here. 10 Aristarchus my fellow prisoner greets you, with Mark the cousin of Barnabas (about whom you received instructions: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2466"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أتى اليكم فاقبلوه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ويسوع المدعو يسطس الذين هم من</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الختان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هؤلاء هم وحدهم العاملون معي لملكوت الله الذين صاروا لي تسلية</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s’il vient chez vous, faites–lui bon accueil. 11  Jésus, appelé Justus, (vous salue) aussi. Parmi les circoncis ce sont les seuls qui travaillent avec moi pour le royaume de Dieu ; ils ont été pour moi un réconfort.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if he comes to you, welcome him), 11 and Jesus who is called Justus. These are my only fellow workers for the kingdom of God who are of the circumcision; they have proved to be a comfort to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3490" name="Group 2"/>
          <p:cNvGraphicFramePr>
            <a:graphicFrameLocks noGrp="1"/>
          </p:cNvGraphicFramePr>
          <p:nvPr/>
        </p:nvGraphicFramePr>
        <p:xfrm>
          <a:off x="34925" y="188913"/>
          <a:ext cx="9074150"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يسلم عليكم ابفراس الذي هو منكم عبد للمسيح مجاهد كل حين لاجلكم بالصلوات لكي تثبتوا كاملين وممتلئين في كل مشيئة الله</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Épaphras, votre compatriote, vous salue : serviteur du Christ–Jésus, il ne cesse de combattre pour vous dans ses prières, afin que, parfaits et pleinement convaincus de la volonté de Dieu, vous teniez ferme.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Epaphras, who is one of you, a bondservant of Christ, greets you, always laboring fervently for you in prayers, that you may stand perfect and complete in all the will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4514" name="Group 2"/>
          <p:cNvGraphicFramePr>
            <a:graphicFrameLocks noGrp="1"/>
          </p:cNvGraphicFramePr>
          <p:nvPr/>
        </p:nvGraphicFramePr>
        <p:xfrm>
          <a:off x="34925" y="115888"/>
          <a:ext cx="9074150"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فاني اشهد فيه ان له غيرة كثيرة لاجلكم ولاجل الذين في لاودكية والذين في هيرابوليس</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يسلم عليكم لوقا الطبيب الحبيب وديماس</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Je lui rends ce témoignage qu’il prend beaucoup de peine pour vous, pour ceux de Laodicée et pour ceux d’Hiérapolis. 14 Luc, le médecin bien–aimé, vous salue, ainsi que Démas.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I bear him witness that he has a great zeal for you, and those who are in Laodicea, and those in Hierapolis. 14 Luke the beloved physician and Demas greet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5538" name="Group 2"/>
          <p:cNvGraphicFramePr>
            <a:graphicFrameLocks noGrp="1"/>
          </p:cNvGraphicFramePr>
          <p:nvPr/>
        </p:nvGraphicFramePr>
        <p:xfrm>
          <a:off x="34925" y="44450"/>
          <a:ext cx="9074150" cy="66246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سلموا على الاخوة الذين في لاودكية وعلى نمفاس وعلى الكنيسة التي في بيته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ومتى قرئت عندكم هذه الرسالة فاجعلوها تقرأ ايضا في كنيسة اللاودكيين والتي من لاودكية تقرأونها انتم ايضا</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Saluez les frères qui sont à Laodicée, ainsi que Nympha et l’Église qui est dans sa maison. 16 Quand cette lettre aura été lue chez vous, faites en sorte qu’elle soit aussi lue dans l’église des Laodicéens, et que vous, vous lisiez également celle qui vous arrivera de Laodicée.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Greet the brethren who are in Laodicea, and Nymphas and the church that is in his house. 16 Now when this epistle is read among you, see that it is read also in the church of the Laodiceans, and that you likewise read the epistle from Laodicea.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6562" name="Group 2"/>
          <p:cNvGraphicFramePr>
            <a:graphicFrameLocks noGrp="1"/>
          </p:cNvGraphicFramePr>
          <p:nvPr/>
        </p:nvGraphicFramePr>
        <p:xfrm>
          <a:off x="34925" y="44450"/>
          <a:ext cx="9074150" cy="66246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وقولوا لارخبس انظر الى الخدمة التي قبلتها في الرب لكي تتممها</a:t>
                      </a:r>
                      <a:r>
                        <a:rPr kumimoji="0" lang="en-US"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السلام بيدي انا بولس.اذكروا وثقي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النعمة معكم.آمين.كتبت الى اهل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كولوسي من رومية بيد تيخيكس وأنسيمس</a:t>
                      </a:r>
                      <a:r>
                        <a:rPr kumimoji="0" lang="en-US"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Dites à Archippe : Prends garde au service que tu as reçu du Seigneur, afin de le bien remplir. 18 Je vous salue, moi Paul, de ma propre main. Souvenez–vous de mes chaînes. Que la grâce soit avec vous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say to Archippus, Take heed to the ministry which you have received in the Lord, that you may fulfill it.'' 18 This salutation by my own hand-- Paul. Remember my chains. Grace be with you. Amen.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7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9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8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268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26861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9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0658" name="Group 2"/>
          <p:cNvGraphicFramePr>
            <a:graphicFrameLocks noGrp="1"/>
          </p:cNvGraphicFramePr>
          <p:nvPr/>
        </p:nvGraphicFramePr>
        <p:xfrm>
          <a:off x="34925" y="188913"/>
          <a:ext cx="9074150" cy="61214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الكاثوليكون من رسالة بطرس الرسول الاولى </a:t>
                      </a:r>
                      <a:r>
                        <a:rPr kumimoji="0" lang="en-US" sz="3600" b="0" i="0" u="sng" strike="noStrike" cap="none" normalizeH="0" baseline="0">
                          <a:ln>
                            <a:noFill/>
                          </a:ln>
                          <a:solidFill>
                            <a:srgbClr val="FF9900"/>
                          </a:solidFill>
                          <a:effectLst/>
                          <a:latin typeface="Arial" charset="0"/>
                          <a:cs typeface="Arial" charset="0"/>
                        </a:rPr>
                        <a:t>3:15-22</a:t>
                      </a:r>
                      <a:endParaRPr kumimoji="0" lang="ar-EG" sz="3600" b="0" i="0" u="sng"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قدسوا الرب الاله في قلوبكم مستعدين دائما لمجاوبة كل من يسألكم عن سبب الرجاء الذي فيكم بوداعة وخوف</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a:t>
                      </a:r>
                      <a:endParaRPr kumimoji="0" lang="fr-CA" sz="32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sanctifiez dans vos coeurs Christ le Seigneur ; soyez toujours prêts à vous défendre contre quiconque vous demande raison de l’espérance qui est en vous : mais (faites–le) avec douceur et crainte,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PETER 3:15-22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But sanctify the Lord God in your hearts, and always be ready to give a defense to everyone who asks you a reason for the hope that is in you, with meekness and fear;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70669" name="Rectangle 13"/>
          <p:cNvSpPr>
            <a:spLocks noGrp="1" noChangeArrowheads="1"/>
          </p:cNvSpPr>
          <p:nvPr>
            <p:ph type="ctrTitle"/>
          </p:nvPr>
        </p:nvSpPr>
        <p:spPr/>
        <p:txBody>
          <a:bodyPr/>
          <a:lstStyle/>
          <a:p>
            <a:r>
              <a:rPr lang="en-US"/>
              <a:t>18c</a:t>
            </a:r>
          </a:p>
        </p:txBody>
      </p:sp>
    </p:spTree>
  </p:cSld>
  <p:clrMapOvr>
    <a:masterClrMapping/>
  </p:clrMapOvr>
</p:sld>
</file>

<file path=ppt/slides/slide9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1682" name="Group 2"/>
          <p:cNvGraphicFramePr>
            <a:graphicFrameLocks noGrp="1"/>
          </p:cNvGraphicFramePr>
          <p:nvPr/>
        </p:nvGraphicFramePr>
        <p:xfrm>
          <a:off x="34925" y="44450"/>
          <a:ext cx="9074150" cy="62324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ولكم ضمير صالح لكي يكون الذين يشتمون سيرتكم الصالحة في المسيح يخزون في ما يفترون عليكم كفاعلي شر. لان تألمكم ان شاءت مشيئة الله وانتم صانعون خيرا افضل منه وانتم صانعون شرا.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ayant une bonne conscience, afin que là même où l’on vous calomnie, ceux qui diffament votre bonne conduite en Christ soient confondus. 17 Mieux vaut souffrir en faisant le bien, si telle est la volonté de Dieu, qu’en faisant le mal.</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having a good conscience, that when they defame you as evildoers, those who revile your good conduct in Christ may be ashamed. 17 For it is better, if it is the will of God, to suffer for doing good than for doing 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2706" name="Group 2"/>
          <p:cNvGraphicFramePr>
            <a:graphicFrameLocks noGrp="1"/>
          </p:cNvGraphicFramePr>
          <p:nvPr/>
        </p:nvGraphicFramePr>
        <p:xfrm>
          <a:off x="34925" y="44450"/>
          <a:ext cx="9074150" cy="60165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المسيح ايضا تألم مرة واحدة من اجل الخطايا البار من اجل الاثمة لكي يقربنا الى الله مماتا في الجسد ولكن محيى في الروح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الذي فيه ايضا ذهب فكرز للارواح التي في السجن</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effet, Christ aussi est mort une seule fois pour les péchés, lui juste pour des injustes, afin de vous amener à Dieu. Mis à mort selon la chair, il a été rendu vivant selon l’Esprit.19 Par cet Esprit, il est aussi allé prêcher aux esprits en prison,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Christ also suffered once for sins, the just for the unjust, that He might bring us to God, being put to death in the flesh but made alive by the Spirit, 19 by whom also He went and preached to the spirits in prison,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3730" name="Group 2"/>
          <p:cNvGraphicFramePr>
            <a:graphicFrameLocks noGrp="1"/>
          </p:cNvGraphicFramePr>
          <p:nvPr/>
        </p:nvGraphicFramePr>
        <p:xfrm>
          <a:off x="34925" y="115888"/>
          <a:ext cx="9074150" cy="5907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عصت قديما حين كانت اناة الله تنتظر مرة في ايام نوح اذ كان الفلك يبنى الذي فيه خلص قليلون اي ثماني انفس بالماء.</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qui avaient été rebelles autrefois, lorsque la patience de Dieu se prolongeait, aux jours où Noé construisait l’arche dans laquelle un petit nombre de personnes, c’est–à–dire huit, furent sauvées à travers l’eau.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who formerly were disobedient, when once the Divine longsuffering waited in the days of Noah, while the ark was being prepared, in which a few, that is, eight souls, were saved through water.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4754" name="Group 2"/>
          <p:cNvGraphicFramePr>
            <a:graphicFrameLocks noGrp="1"/>
          </p:cNvGraphicFramePr>
          <p:nvPr/>
        </p:nvGraphicFramePr>
        <p:xfrm>
          <a:off x="107950" y="115888"/>
          <a:ext cx="9001125" cy="6089588"/>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مثاله يخلّصنا نحن الآن اي المعمودية لا ازالة وسخ الجسد بل سؤال ضمير صالح عن الله بقيامة يسوع المسيح</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C’était une figure du baptême qui vous sauve, à présent, et par lequel on ne se débarrasse pas de la souillure de la chair, mais qui est la demande (adressée) à Dieu d’une bonne conscience, par la résurrection de Jésus–Christ. </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There is also an antitype which now saves us-- baptism (not the removal of the filth of the flesh, but the answer of a good conscience toward God), through the resurrection of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5778" name="Group 2"/>
          <p:cNvGraphicFramePr>
            <a:graphicFrameLocks noGrp="1"/>
          </p:cNvGraphicFramePr>
          <p:nvPr/>
        </p:nvGraphicFramePr>
        <p:xfrm>
          <a:off x="107950" y="115888"/>
          <a:ext cx="9001125"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7513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هو في يمين الله اذ قد مضى الى السماء وملائكة وسلاطين وقوات مخضعة له</a:t>
                      </a:r>
                      <a:r>
                        <a:rPr kumimoji="0" lang="en-US" sz="3200" b="0" i="0" u="none" strike="noStrike" cap="none" normalizeH="0" baseline="0">
                          <a:ln>
                            <a:noFill/>
                          </a:ln>
                          <a:solidFill>
                            <a:schemeClr val="bg1"/>
                          </a:solidFill>
                          <a:effectLst/>
                          <a:latin typeface="Arial" charset="0"/>
                          <a:cs typeface="Arial" charset="0"/>
                        </a:rPr>
                        <a:t>. </a:t>
                      </a:r>
                      <a:endParaRPr kumimoji="0" lang="en-US" sz="24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qui, monté au ciel, est à la droite de Dieu et à qui les anges, les pouvoirs et les puissances ont été soumis.</a:t>
                      </a:r>
                      <a:endParaRPr kumimoji="0" lang="fr-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who has gone into heaven and is at the right hand of God, angels and authorities and powers having been made subject to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0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82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27782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27782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27782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9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9874" name="Group 2"/>
          <p:cNvGraphicFramePr>
            <a:graphicFrameLocks noGrp="1"/>
          </p:cNvGraphicFramePr>
          <p:nvPr/>
        </p:nvGraphicFramePr>
        <p:xfrm>
          <a:off x="34925" y="44450"/>
          <a:ext cx="9074150" cy="68013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1:1-14</a:t>
                      </a: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الكلام الاول انشأته يا ثاوفيلس عن جميع ما ابتدأ يسوع يفعله ويعلّم به  الى اليوم الذي ارتفع فيه بعدما اوصى بالروح القدس الرسل الذين اختارهم.</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2600" b="0" i="0" u="sng" strike="noStrike" cap="none" normalizeH="0" baseline="0">
                          <a:ln>
                            <a:noFill/>
                          </a:ln>
                          <a:solidFill>
                            <a:srgbClr val="FF9900"/>
                          </a:solidFill>
                          <a:effectLst/>
                          <a:latin typeface="Arial" charset="0"/>
                          <a:cs typeface="Arial" charset="0"/>
                        </a:rPr>
                        <a:t>Actes </a:t>
                      </a:r>
                      <a:r>
                        <a:rPr kumimoji="0" lang="en-US" sz="2600" b="0" i="0" u="sng" strike="noStrike" cap="none" normalizeH="0" baseline="0">
                          <a:ln>
                            <a:noFill/>
                          </a:ln>
                          <a:solidFill>
                            <a:srgbClr val="FF9900"/>
                          </a:solidFill>
                          <a:effectLst/>
                          <a:latin typeface="Arial" charset="0"/>
                          <a:cs typeface="Arial" charset="0"/>
                        </a:rPr>
                        <a:t>1:1-14</a:t>
                      </a:r>
                      <a:endParaRPr kumimoji="0" lang="fr-CA" sz="26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Théophile, j’ai parlé, dans mon premier livre, de tout ce que Jésus a commencé de faire et d’enseigner,2  jusqu’au jour où il fut enlevé (au ciel), après avoir donné ses ordres, par le Saint–Esprit, aux apôtres qu’il avait choisis.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600" b="0" i="0" u="sng" strike="noStrike" cap="none" normalizeH="0" baseline="0">
                          <a:ln>
                            <a:noFill/>
                          </a:ln>
                          <a:solidFill>
                            <a:srgbClr val="FF9900"/>
                          </a:solidFill>
                          <a:effectLst/>
                          <a:latin typeface="Arial" charset="0"/>
                          <a:cs typeface="Arial" charset="0"/>
                        </a:rPr>
                        <a:t>Acts 1:1-14</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former account I made, O Theophilus, of all that Jesus began both to do and teach, 2 until the day in which He was taken up, after He through the Holy Spirit had given commandments to the apostles whom He had chosen,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79885" name="Rectangle 13"/>
          <p:cNvSpPr>
            <a:spLocks noGrp="1" noChangeArrowheads="1"/>
          </p:cNvSpPr>
          <p:nvPr>
            <p:ph type="ctrTitle"/>
          </p:nvPr>
        </p:nvSpPr>
        <p:spPr/>
        <p:txBody>
          <a:bodyPr/>
          <a:lstStyle/>
          <a:p>
            <a:r>
              <a:rPr lang="en-US"/>
              <a:t>18a</a:t>
            </a:r>
          </a:p>
        </p:txBody>
      </p:sp>
    </p:spTree>
  </p:cSld>
  <p:clrMapOvr>
    <a:masterClrMapping/>
  </p:clrMapOvr>
</p:sld>
</file>

<file path=ppt/slides/slide9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0898" name="Group 2"/>
          <p:cNvGraphicFramePr>
            <a:graphicFrameLocks noGrp="1"/>
          </p:cNvGraphicFramePr>
          <p:nvPr/>
        </p:nvGraphicFramePr>
        <p:xfrm>
          <a:off x="34925" y="44450"/>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اراهم ايضا نفسه حيّا ببراهين كثيرة بعدما تألم وهو يظهر لهم اربعين يوما ويتكلم عن الامور المختصة بملكوت الله. </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C’est à eux aussi qu’avec plusieurs preuves, il se présenta vivant, après avoir souffert, et leur apparut pendant quarante jours en parlant de ce qui concerne le royaume de Dieu.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to whom He also presented Himself alive after His suffering by many infallible proofs, being seen by them during forty days and speaking of the things pertaining to the kingdom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1922" name="Group 2"/>
          <p:cNvGraphicFramePr>
            <a:graphicFrameLocks noGrp="1"/>
          </p:cNvGraphicFramePr>
          <p:nvPr/>
        </p:nvGraphicFramePr>
        <p:xfrm>
          <a:off x="34925" y="44450"/>
          <a:ext cx="9074150" cy="58340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مجتمع معهم اوصاهم ان لا يبرحوا من اورشليم بل ينتظروا موعد الآب الذي سمعتموه مني.</a:t>
                      </a:r>
                      <a:endParaRPr kumimoji="0" lang="en-US" sz="3600" b="0" i="0" u="none" strike="noStrike" cap="none" normalizeH="0" baseline="0">
                        <a:ln>
                          <a:noFill/>
                        </a:ln>
                        <a:solidFill>
                          <a:srgbClr val="FF9933"/>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Comme il se trouvait avec eux, il leur recommanda de ne pas s’éloigner de Jérusalem, mais d’attendre la promesse du Père dont, leur dit–il, vous m’avez entendu parler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being assembled together with them, He commanded them not to depart from Jerusalem, but to wait for the Promise of the Father, which,'' He said, you have heard from 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2946" name="Group 2"/>
          <p:cNvGraphicFramePr>
            <a:graphicFrameLocks noGrp="1"/>
          </p:cNvGraphicFramePr>
          <p:nvPr/>
        </p:nvGraphicFramePr>
        <p:xfrm>
          <a:off x="34925" y="-26988"/>
          <a:ext cx="9074150" cy="60499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يوحنا عمد بالماء واما انتم فستتعمّدون بالروح القدس ليس بعد هذه الايام بكثير.اما هم المجتمعون فسألوه قائلين يا رب هل في هذا الوقت ترد الملك الى اسرائيل.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car Jean a baptisé d’eau, mais vous, dans peu de jours, vous serez baptisés d’Esprit Saint. 6  Eux donc, réunis, demandèrent : Seigneur, est–ce en ce temps que tu rétabliras le royaume pour Israël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for John truly baptized with water, but you shall be baptized with the Holy Spirit not many days from now.'' 6 Therefore, when they had come together, they asked Him, saying, Lord, will You at this time restore the kingdom to Israel?''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3970" name="Group 2"/>
          <p:cNvGraphicFramePr>
            <a:graphicFrameLocks noGrp="1"/>
          </p:cNvGraphicFramePr>
          <p:nvPr/>
        </p:nvGraphicFramePr>
        <p:xfrm>
          <a:off x="34925" y="44450"/>
          <a:ext cx="9145588" cy="6770880"/>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ليس لكم ان تعرفوا الازمنة والاوقات التي جعلها الآب في سلطانه. لكنكم ستنالون قوة متى حل الروح القدس عليكم وتكونون لي شهودا في اورشليم وفي كل اليهودية والسامرة والى اقصى الارض</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 leur répondit : Ce n’est pas à vous de connaître les temps ou les moments que le Père a fixés de sa propre autorité. 8  Mais vous recevrez une puissance, celle du Saint–Esprit survenant sur vous, et vous serez mes témoins à Jérusalem, dans toute la Judée, dans la Samarie et jusqu’aux extrémités de la terre.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said to them, It is not for you to know times or seasons which the Father has put in His own authority. 8 But you shall receive power when the Holy Spirit has come upon you; and you shall be witnesses to Me in Jerusalem, and in all Judea and Samaria, and to the end of the earth.''</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4994" name="Group 2"/>
          <p:cNvGraphicFramePr>
            <a:graphicFrameLocks noGrp="1"/>
          </p:cNvGraphicFramePr>
          <p:nvPr/>
        </p:nvGraphicFramePr>
        <p:xfrm>
          <a:off x="34925" y="44450"/>
          <a:ext cx="9074150" cy="5915280"/>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قال هذا ارتفع وهم ينظرون.واخذته سحابة عن اعينهم.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وفيما كانوا يشخصون الى السماء وهو منطلق اذا رجلان قد وقفا بهم بلباس ابيض</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Après avoir dit cela, il fut élevé pendant qu’ils le regardaient, et une nuée le déroba à leurs yeux. 10  Et comme ils avaient les regards fixés vers le ciel pendant qu’il s’en allait, voici que deux hommes, en vêtements blancs,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when He had spoken these things, while they watched, He was taken up, and a cloud received Him out of their sight. 10 And while they looked steadfastly toward heaven as He went up, behold, two men stood by them in white apparel,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6018" name="Group 2"/>
          <p:cNvGraphicFramePr>
            <a:graphicFrameLocks noGrp="1"/>
          </p:cNvGraphicFramePr>
          <p:nvPr/>
        </p:nvGraphicFramePr>
        <p:xfrm>
          <a:off x="34925" y="44450"/>
          <a:ext cx="9074150" cy="59055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وقالا ايها الرجال الجليليون ما بالكم واقفين تنظرون الى السماء.ان يسوع هذا الذي ارتفع عنكم الى السماء سيأتي هكذا كما رأيتموه منطلقا الى السماء‏.</a:t>
                      </a:r>
                      <a:r>
                        <a:rPr kumimoji="0" lang="en-US"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se présentèrent à eux et dirent :  Vous Galiléens, pourquoi vous arrêtez–vous à regarder au ciel ? Ce Jésus, qui a été enlevé au ciel du milieu de vous, reviendra de la même manière dont vous l’avez vu aller au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who also said, Men of Galilee, why do you stand gazing up into heaven? This same Jesus, who was taken up from you into heaven, will so come in like manner as you saw Him go into heaven.''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7042" name="Group 2"/>
          <p:cNvGraphicFramePr>
            <a:graphicFrameLocks noGrp="1"/>
          </p:cNvGraphicFramePr>
          <p:nvPr/>
        </p:nvGraphicFramePr>
        <p:xfrm>
          <a:off x="34925" y="44450"/>
          <a:ext cx="9074150" cy="57626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رجعوا الى اورشليم من الجبل الذي يدعى جبل الزيتون الذي هو بالقرب من اورشليم على سفر سبت.</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Alors ils retournèrent à Jérusalem, depuis le mont appelé des Oliviers, qui est près de Jérusalem, à la distance d’un chemin de sabbat.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they returned to Jerusalem from the mount called Olivet, which is near Jerusalem, a Sabbath day's journey.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8066" name="Group 2"/>
          <p:cNvGraphicFramePr>
            <a:graphicFrameLocks noGrp="1"/>
          </p:cNvGraphicFramePr>
          <p:nvPr/>
        </p:nvGraphicFramePr>
        <p:xfrm>
          <a:off x="34925" y="44450"/>
          <a:ext cx="9074150" cy="6232463"/>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دخلوا صعدوا الى العليّة التي كانوا يقيمون فيها بطرس ويعقوب ويوحنا واندراوس وفيلبس وتوما وبرثولماوس ومتى ويعقوب بن حلفى وسمعان الغيور ويهوذا اخو يعقوب.</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furent entrés, ils montèrent dans la chambre haute où ils se tenaient d’ordinaire ; c’étaient Pierre, Jean, Jacques et André, Philippe et Thomas, Barthélemy et Matthieu, Jacques fils d’Alphée, Simon le zélote et Jude fils de Jacques.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when they had entered, they went up into the upper room where they were staying: Peter, James, John, and Andrew; Philip and Thomas; Bartholomew and Matthew; James the son of Alphaeus and Simon the Zealot; and Judas the son of James.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89090" name="Group 2"/>
          <p:cNvGraphicFramePr>
            <a:graphicFrameLocks noGrp="1"/>
          </p:cNvGraphicFramePr>
          <p:nvPr/>
        </p:nvGraphicFramePr>
        <p:xfrm>
          <a:off x="34925" y="115888"/>
          <a:ext cx="9074150" cy="626745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كلهم كانوا يواظبون بنفس واحدة على الصلاة والطلبة مع النساء ومريم ام يسوع ومع اخوته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Tous d’un commun accord persévéraient dans la prière, avec les femmes, avec Marie, mère de Jésus, et avec ses frères.</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These all continued with one accord in prayer and supplication, with the women and Mary the mother of Jesus, and with His brothers.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01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113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21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3186" name="Group 2"/>
          <p:cNvGraphicFramePr>
            <a:graphicFrameLocks noGrp="1"/>
          </p:cNvGraphicFramePr>
          <p:nvPr/>
        </p:nvGraphicFramePr>
        <p:xfrm>
          <a:off x="34925" y="44450"/>
          <a:ext cx="9074150" cy="645363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a:ln>
                            <a:noFill/>
                          </a:ln>
                          <a:solidFill>
                            <a:srgbClr val="FF9900"/>
                          </a:solidFill>
                          <a:effectLst/>
                          <a:latin typeface="Arial" charset="0"/>
                          <a:cs typeface="Arial" charset="0"/>
                        </a:rPr>
                        <a:t> </a:t>
                      </a:r>
                      <a:r>
                        <a:rPr kumimoji="0" lang="ar-EG" sz="2800" b="1" i="0" u="sng" strike="noStrike" cap="none" normalizeH="0" baseline="0">
                          <a:ln>
                            <a:noFill/>
                          </a:ln>
                          <a:solidFill>
                            <a:srgbClr val="FF9900"/>
                          </a:solidFill>
                          <a:effectLst/>
                          <a:latin typeface="Arial" charset="0"/>
                          <a:cs typeface="Arial" charset="0"/>
                        </a:rPr>
                        <a:t>مزمور  </a:t>
                      </a:r>
                      <a:r>
                        <a:rPr kumimoji="0" lang="en-US" sz="3600" b="0" i="0" u="sng" strike="noStrike" cap="none" normalizeH="0" baseline="0">
                          <a:ln>
                            <a:noFill/>
                          </a:ln>
                          <a:solidFill>
                            <a:srgbClr val="FF9933"/>
                          </a:solidFill>
                          <a:effectLst/>
                          <a:latin typeface="Arial" charset="0"/>
                          <a:cs typeface="Times New Roman" pitchFamily="18" charset="0"/>
                        </a:rPr>
                        <a:t>96:2-3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رنموا للرب باركوا اسمه بشروا من يوم الى يوم بخلاصه.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حدثوا بين الامم بمجده بين جميع الشعوب بعجائبه.		</a:t>
                      </a:r>
                      <a:r>
                        <a:rPr kumimoji="0" lang="ar-SA" sz="32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96:2-3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Chantez à l’Éternel, bénissez son nom, Annoncez de jour en jour la bonne nouvelle de son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Racontez parmi les nations sa gloire, Parmi tous les peuples ses merveilles !</a:t>
                      </a:r>
                      <a:r>
                        <a:rPr kumimoji="0" lang="en-US" sz="2800" b="0" i="0" u="none" strike="noStrike" cap="none" normalizeH="0" baseline="0">
                          <a:ln>
                            <a:noFill/>
                          </a:ln>
                          <a:solidFill>
                            <a:schemeClr val="bg1"/>
                          </a:solidFill>
                          <a:effectLst/>
                          <a:latin typeface="Arial" charset="0"/>
                          <a:cs typeface="Arial" charset="0"/>
                        </a:rPr>
                        <a:t>    Alleluia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96:2-3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Sing to the LORD, bless His name; proclaim the good news of His salvation from day to day.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 3 Declare His glory among the nations, his wonders among all peoples.     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3197" name="Rectangle 13"/>
          <p:cNvSpPr>
            <a:spLocks noGrp="1" noChangeArrowheads="1"/>
          </p:cNvSpPr>
          <p:nvPr>
            <p:ph type="ctrTitle"/>
          </p:nvPr>
        </p:nvSpPr>
        <p:spPr/>
        <p:txBody>
          <a:bodyPr/>
          <a:lstStyle/>
          <a:p>
            <a:r>
              <a:rPr lang="en-US"/>
              <a:t>18pg</a:t>
            </a:r>
          </a:p>
        </p:txBody>
      </p:sp>
      <p:sp>
        <p:nvSpPr>
          <p:cNvPr id="16" name="Text Box 29">
            <a:hlinkClick r:id="" action="ppaction://macro?name=LetThemExaltHimForBishop"/>
          </p:cNvPr>
          <p:cNvSpPr txBox="1">
            <a:spLocks noChangeArrowheads="1"/>
          </p:cNvSpPr>
          <p:nvPr/>
        </p:nvSpPr>
        <p:spPr bwMode="auto">
          <a:xfrm>
            <a:off x="7000892"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4210" name="Group 2"/>
          <p:cNvGraphicFramePr>
            <a:graphicFrameLocks noGrp="1"/>
          </p:cNvGraphicFramePr>
          <p:nvPr/>
        </p:nvGraphicFramePr>
        <p:xfrm>
          <a:off x="34925" y="44450"/>
          <a:ext cx="9074150" cy="61944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لوقا </a:t>
                      </a:r>
                      <a:r>
                        <a:rPr kumimoji="0" lang="en-US" sz="3600" b="0" i="0" u="sng" strike="noStrike" cap="none" normalizeH="0" baseline="0" dirty="0">
                          <a:ln>
                            <a:noFill/>
                          </a:ln>
                          <a:solidFill>
                            <a:srgbClr val="FF9933"/>
                          </a:solidFill>
                          <a:effectLst/>
                          <a:latin typeface="Arial" charset="0"/>
                          <a:cs typeface="Times New Roman" pitchFamily="18" charset="0"/>
                        </a:rPr>
                        <a:t>10:1-20</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وبعد ذلك عيّن الرب سبعين آخرين ايضا وارسلهم اثنين اثنين امام وجهه الى كل مدينة وموضع حيث كان هو مزمعا ان يأتي.</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Luke 10:1-20</a:t>
                      </a:r>
                      <a:endParaRPr kumimoji="0" lang="en-US" sz="3600" b="0" i="0" u="none"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Après cela, le Seigneur en désigna encore soixante–dix autres et les envoya devant lui, deux à deux, dans toute ville et tout endroit où lui–même devait aller.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10:1-20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After these things the Lord appointed seventy others also, and sent them two by two before His face into every city and place where He Himself was about to go.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294221" name="Rectangle 13"/>
          <p:cNvSpPr>
            <a:spLocks noGrp="1" noChangeArrowheads="1"/>
          </p:cNvSpPr>
          <p:nvPr>
            <p:ph type="ctrTitle"/>
          </p:nvPr>
        </p:nvSpPr>
        <p:spPr/>
        <p:txBody>
          <a:bodyPr/>
          <a:lstStyle/>
          <a:p>
            <a:r>
              <a:rPr lang="en-US"/>
              <a:t>18g</a:t>
            </a:r>
          </a:p>
        </p:txBody>
      </p:sp>
    </p:spTree>
  </p:cSld>
  <p:clrMapOvr>
    <a:masterClrMapping/>
  </p:clrMapOvr>
</p:sld>
</file>

<file path=ppt/slides/slide10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5234" name="Group 2"/>
          <p:cNvGraphicFramePr>
            <a:graphicFrameLocks noGrp="1"/>
          </p:cNvGraphicFramePr>
          <p:nvPr/>
        </p:nvGraphicFramePr>
        <p:xfrm>
          <a:off x="34925" y="115888"/>
          <a:ext cx="9074150" cy="580637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 الحصاد كثير ولكن الفعلة قليلون.فاطلبوا من رب الحصاد ان يرسل فعلة الى حصاده. اذهبوا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ها انا ارسلكم مثل حملان بين ذئاب.</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Il leur disait : La moisson est grande, mais il y a peu d’ouvriers. Priez donc le Seigneur de la moisson d’envoyer des ouvriers dans sa moisson. 3 Allez ; voici : je vous envoie comme des agneaux au milieu des loups.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Then He said to them, The harvest truly is great, but the laborers are few; therefore pray the Lord of the harvest to send out laborers into His harvest.   3 Go your way; behold, I send you out as lambs among wolves.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6258" name="Group 2"/>
          <p:cNvGraphicFramePr>
            <a:graphicFrameLocks noGrp="1"/>
          </p:cNvGraphicFramePr>
          <p:nvPr/>
        </p:nvGraphicFramePr>
        <p:xfrm>
          <a:off x="107950" y="115888"/>
          <a:ext cx="9001125" cy="591744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تحملوا كيسا ولا مزودا ولا احذية ولا تسلموا على احد في الطريق.  واي بيت دخلتموه فقولوا اولا سلام لهذا البيت. فان كان هناك ابن السلام يحل سلامكم عليه وإلا فيرجع اليكم.</a:t>
                      </a:r>
                      <a:r>
                        <a:rPr kumimoji="0" lang="en-CA"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Ne portez ni bourse, ni sac, ni sandales, et ne saluez personne en chemin. 5 Dans quelque maison que vous entriez, dites d’abord : Que la paix soit sur cette maison ! 6 Et s’il se trouve là un enfant de paix, votre paix reposera sur lui ; sinon elle reviendra à vous.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Carry neither money bag, knapsack, nor sandals; and greet no one along the road. 5 But whatever house you enter, first say, "Peace to this house.' 6 And if a son of peace is there, your peace will rest on it; if not, it will return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282" name="Group 2"/>
          <p:cNvGraphicFramePr>
            <a:graphicFrameLocks noGrp="1"/>
          </p:cNvGraphicFramePr>
          <p:nvPr/>
        </p:nvGraphicFramePr>
        <p:xfrm>
          <a:off x="107950" y="115888"/>
          <a:ext cx="9001125" cy="6161025"/>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واقيموا في ذلك البيت آكلين وشاربين مما عندهم.لان الفاعل مستحق اجرته.لا تنتقلوا من بيت الى بيت. واية مدينة دخلتموها وقبلوكم فكلوا مما يقدّم لكم.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Demeurez dans cette maison–là, mangez et buvez ce qui s’y trouve ; car l’ouvrier mérite son salaire. Ne passez pas de maison en maison. 8 Dans quelque ville que vous entriez, et où l’on vous recevra, mangez ce qu’on vous présentera,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remain in the same house, eating and drinking such things as they give, for the laborer is worthy of his wages. Do not go from house to house. 8 Whatever city you enter, and they receive you, eat such things as are set before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8306" name="Group 2"/>
          <p:cNvGraphicFramePr>
            <a:graphicFrameLocks noGrp="1"/>
          </p:cNvGraphicFramePr>
          <p:nvPr/>
        </p:nvGraphicFramePr>
        <p:xfrm>
          <a:off x="107950" y="115888"/>
          <a:ext cx="9001125" cy="635000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واشفوا المرضى الذين فيها وقولوا لهم قد اقترب منكم ملكوت الله. واية مدينة دخلتموها ولم يقبلوكم فاخرجوا الى شوارعها وقولوا</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guérissez les malades qui s’y trouveront, et dites–leur : Le royaume de Dieu s’est approché de vous. 10  Mais dans quelque ville que vous entriez, et où l’on ne vous recevra pas, allez sur ses places et dites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heal the sick there, and say to them, "The kingdom of God has come near to you.' 10 ""But whatever city you enter, and they do not receive you, go out into its streets and say,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9330" name="Group 2"/>
          <p:cNvGraphicFramePr>
            <a:graphicFrameLocks noGrp="1"/>
          </p:cNvGraphicFramePr>
          <p:nvPr/>
        </p:nvGraphicFramePr>
        <p:xfrm>
          <a:off x="107950" y="115888"/>
          <a:ext cx="9001125" cy="6249290"/>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الغبار الذي لصق بنا من مدينتكم ننفضه لكم.ولكن اعلموا هذا انه قد اقترب منكم ملكوت الله. واقول لكم انه يكون لسدوم في ذلك اليوم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Nous secouons contre vous la poussière même de votre ville qui s’est attachée à nos pieds ; sachez pourtant que le royaume de Dieu s’est approché. 12  Je vous dis qu’en ce jour Sodome sera traitée moins rigoureusement que cette ville–là.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very dust of your city which clings to us we wipe off against you. Nevertheless know this, that the kingdom of God has come near you.' 12 But I say to you that it will be more tolerable in that Day for Sodom than for that city.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0354" name="Group 2"/>
          <p:cNvGraphicFramePr>
            <a:graphicFrameLocks noGrp="1"/>
          </p:cNvGraphicFramePr>
          <p:nvPr/>
        </p:nvGraphicFramePr>
        <p:xfrm>
          <a:off x="107950" y="115888"/>
          <a:ext cx="9001125" cy="624929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 يا كورزين.ويل لك يا بيت صيدا.لانه لو صنعت في صور وصيدا القوات المصنوعة فيكما لتابتا قديما جالستين في المسوح والرماد.</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 à toi, Chorazin ! malheur à toi Bethsaïda ! car, si les miracles faits au milieu de vous l’avaient été à Tyr et à Sidon, il y a longtemps qu’elles se seraient repenties, avec le sac et la cendre.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Woe to you, Chorazin! Woe to you, Bethsaida! For if the mighty works which were done in you had been done in Tyre and Sidon, they would have repented long ago, sitting in sackcloth and ashes.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1378" name="Group 2"/>
          <p:cNvGraphicFramePr>
            <a:graphicFrameLocks noGrp="1"/>
          </p:cNvGraphicFramePr>
          <p:nvPr/>
        </p:nvGraphicFramePr>
        <p:xfrm>
          <a:off x="107950" y="115888"/>
          <a:ext cx="9001125" cy="606107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صور وصيدا يكون لهما في الدين حالة اكثر احتمالا مما لكما.  وانت يا كفرناحوم المرتفعة الى السماء ستهبطين الى الهاوية.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pourquoi, lors du jugement, Tyr et Sidon seront traitées moins rigoureusement que vous.15  Et toi, Capernaüm ; seras–tu élevée jusqu’au ciel ? (Non) tu seras abaissée jusqu’au séjour des morts.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it will be more tolerable for Tyre and Sidon at the judgment than for you. 15 And you, Capernaum, who are exalted to heaven, will be thrust down to Hades.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2402" name="Group 2"/>
          <p:cNvGraphicFramePr>
            <a:graphicFrameLocks noGrp="1"/>
          </p:cNvGraphicFramePr>
          <p:nvPr/>
        </p:nvGraphicFramePr>
        <p:xfrm>
          <a:off x="107950" y="115888"/>
          <a:ext cx="9001125" cy="6249290"/>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يسمع منكم يسمع مني.والذي يرذلكم يرذلني.والذي يرذلني يرذل الذي ارسلني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فرجع السبعون بفرح قائلين يا رب حتى الشياطين تخضع لنا باسمك.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Celui qui vous écoute m’écoute, et celui qui vous rejette me rejette, et celui qui me rejette, rejette celui qui m’a envoyé. 17 Les soixante–dix revinrent avec joie et dirent : Seigneur, les démons même nous sont soumis en ton nom.</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who hears you hears Me, he who rejects you rejects Me, and he who rejects Me rejects Him who sent Me.'' 17 Then the seventy returned with joy, saying, "Lord, even the demons are subject to us in Your name.''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3426" name="Group 2"/>
          <p:cNvGraphicFramePr>
            <a:graphicFrameLocks noGrp="1"/>
          </p:cNvGraphicFramePr>
          <p:nvPr/>
        </p:nvGraphicFramePr>
        <p:xfrm>
          <a:off x="107950" y="188913"/>
          <a:ext cx="8928100" cy="6419850"/>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رأيت الشيطان ساقطا مثل البرق من السماء. ها انا اعطيكم سلطانا لتدوسوا الحيّات والعقارب وكل قوة العدو ولا يضركم شيء.</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355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Il leur dit : Je voyais Satan tomber du ciel comme un éclair. 19 Voici : je vous ai donné le pouvoir de marcher sur les serpents et les scorpions et sur toute la puissance de l’ennemi, et rien ne pourra vous nuire.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He said to them, "I saw Satan fall like lightning from heaven. 19 Behold, I give you the authority to trample on serpents and scorpions, and over all the power of the enemy, and nothing shall by any means hurt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4450" name="Group 2"/>
          <p:cNvGraphicFramePr>
            <a:graphicFrameLocks noGrp="1"/>
          </p:cNvGraphicFramePr>
          <p:nvPr/>
        </p:nvGraphicFramePr>
        <p:xfrm>
          <a:off x="179388" y="188913"/>
          <a:ext cx="8929687" cy="5545138"/>
        </p:xfrm>
        <a:graphic>
          <a:graphicData uri="http://schemas.openxmlformats.org/drawingml/2006/table">
            <a:tbl>
              <a:tblPr rtl="1"/>
              <a:tblGrid>
                <a:gridCol w="4608512">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تفرحوا بهذا ان الارواح تخضع لكم بل افرحوا بالحري ان اسماءكم كتبت في السموات</a:t>
                      </a:r>
                      <a:r>
                        <a:rPr kumimoji="0" lang="en-US"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Cependant, ne vous réjouissez pas de ce que les esprits vous sont soumis, mais réjouissez–vous de ce que vos noms sont inscrits dans les cieux.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Nevertheless do not rejoice in this, that the spirits are subject to you, but rather rejoice because your names are written in heaven.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142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6873" name="Group 9"/>
          <p:cNvGraphicFramePr>
            <a:graphicFrameLocks noGrp="1"/>
          </p:cNvGraphicFramePr>
          <p:nvPr/>
        </p:nvGraphicFramePr>
        <p:xfrm>
          <a:off x="539750"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Nineteenth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التاسع عشر</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Dix neuvième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Vingt huitième du Hatour)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44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38445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0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5487" name="Group 15"/>
          <p:cNvGraphicFramePr>
            <a:graphicFrameLocks noGrp="1"/>
          </p:cNvGraphicFramePr>
          <p:nvPr/>
        </p:nvGraphicFramePr>
        <p:xfrm>
          <a:off x="107950" y="115888"/>
          <a:ext cx="8928100" cy="6441314"/>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05488" name="Rectangle 16"/>
          <p:cNvSpPr>
            <a:spLocks noGrp="1" noChangeArrowheads="1"/>
          </p:cNvSpPr>
          <p:nvPr>
            <p:ph type="ctrTitle"/>
          </p:nvPr>
        </p:nvSpPr>
        <p:spPr/>
        <p:txBody>
          <a:bodyPr/>
          <a:lstStyle/>
          <a:p>
            <a:r>
              <a:rPr lang="en-US"/>
              <a:t>19pv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6498"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06509" name="Rectangle 13"/>
          <p:cNvSpPr>
            <a:spLocks noGrp="1" noChangeArrowheads="1"/>
          </p:cNvSpPr>
          <p:nvPr>
            <p:ph type="ctrTitle"/>
          </p:nvPr>
        </p:nvSpPr>
        <p:spPr/>
        <p:txBody>
          <a:bodyPr/>
          <a:lstStyle/>
          <a:p>
            <a:r>
              <a:rPr lang="en-US"/>
              <a:t>19v</a:t>
            </a:r>
          </a:p>
        </p:txBody>
      </p:sp>
    </p:spTree>
  </p:cSld>
  <p:clrMapOvr>
    <a:masterClrMapping/>
  </p:clrMapOvr>
</p:sld>
</file>

<file path=ppt/slides/slide10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7522"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8546"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09570"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0594"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5643578"/>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161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1161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0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2642"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2653" name="Rectangle 13"/>
          <p:cNvSpPr>
            <a:spLocks noGrp="1" noChangeArrowheads="1"/>
          </p:cNvSpPr>
          <p:nvPr>
            <p:ph type="ctrTitle"/>
          </p:nvPr>
        </p:nvSpPr>
        <p:spPr/>
        <p:txBody>
          <a:bodyPr/>
          <a:lstStyle/>
          <a:p>
            <a:r>
              <a:rPr lang="en-US" sz="1000"/>
              <a:t>19pm</a:t>
            </a:r>
          </a:p>
        </p:txBody>
      </p:sp>
      <p:sp>
        <p:nvSpPr>
          <p:cNvPr id="16" name="Text Box 29">
            <a:hlinkClick r:id="" action="ppaction://macro?name=LetThemExaltHimForBishop"/>
          </p:cNvPr>
          <p:cNvSpPr txBox="1">
            <a:spLocks noChangeArrowheads="1"/>
          </p:cNvSpPr>
          <p:nvPr/>
        </p:nvSpPr>
        <p:spPr bwMode="auto">
          <a:xfrm>
            <a:off x="7000892"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3666"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3677" name="Rectangle 13"/>
          <p:cNvSpPr>
            <a:spLocks noGrp="1" noChangeArrowheads="1"/>
          </p:cNvSpPr>
          <p:nvPr>
            <p:ph type="ctrTitle"/>
          </p:nvPr>
        </p:nvSpPr>
        <p:spPr/>
        <p:txBody>
          <a:bodyPr/>
          <a:lstStyle/>
          <a:p>
            <a:r>
              <a:rPr lang="en-US"/>
              <a:t>19m</a:t>
            </a:r>
          </a:p>
        </p:txBody>
      </p:sp>
    </p:spTree>
  </p:cSld>
  <p:clrMapOvr>
    <a:masterClrMapping/>
  </p:clrMapOvr>
</p:sld>
</file>

<file path=ppt/slides/slide10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4690"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5714"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6738"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3177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177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1776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0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19810"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19821" name="Rectangle 13"/>
          <p:cNvSpPr>
            <a:spLocks noGrp="1" noChangeArrowheads="1"/>
          </p:cNvSpPr>
          <p:nvPr>
            <p:ph type="ctrTitle"/>
          </p:nvPr>
        </p:nvSpPr>
        <p:spPr/>
        <p:txBody>
          <a:bodyPr/>
          <a:lstStyle/>
          <a:p>
            <a:r>
              <a:rPr lang="en-US"/>
              <a:t>19p</a:t>
            </a:r>
          </a:p>
        </p:txBody>
      </p:sp>
    </p:spTree>
  </p:cSld>
  <p:clrMapOvr>
    <a:masterClrMapping/>
  </p:clrMapOvr>
</p:sld>
</file>

<file path=ppt/slides/slide10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0834"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1858"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2882"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3906"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4930"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5954"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6978"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002"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9026"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0050"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1074"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2098"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3122"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4146"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5170"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61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0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72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37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3722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0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9266"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39277" name="Rectangle 13"/>
          <p:cNvSpPr>
            <a:spLocks noGrp="1" noChangeArrowheads="1"/>
          </p:cNvSpPr>
          <p:nvPr>
            <p:ph type="ctrTitle"/>
          </p:nvPr>
        </p:nvSpPr>
        <p:spPr/>
        <p:txBody>
          <a:bodyPr/>
          <a:lstStyle/>
          <a:p>
            <a:r>
              <a:rPr lang="en-US"/>
              <a:t>19c</a:t>
            </a:r>
          </a:p>
        </p:txBody>
      </p:sp>
    </p:spTree>
  </p:cSld>
  <p:clrMapOvr>
    <a:masterClrMapping/>
  </p:clrMapOvr>
</p:sld>
</file>

<file path=ppt/slides/slide10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0290"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1314"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2338"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3362"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4386"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5410"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46434"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745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48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34848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34848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34848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0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0530"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50541" name="Rectangle 13"/>
          <p:cNvSpPr>
            <a:spLocks noGrp="1" noChangeArrowheads="1"/>
          </p:cNvSpPr>
          <p:nvPr>
            <p:ph type="ctrTitle"/>
          </p:nvPr>
        </p:nvSpPr>
        <p:spPr/>
        <p:txBody>
          <a:bodyPr/>
          <a:lstStyle/>
          <a:p>
            <a:r>
              <a:rPr lang="en-US"/>
              <a:t>19a</a:t>
            </a:r>
          </a:p>
        </p:txBody>
      </p:sp>
    </p:spTree>
  </p:cSld>
  <p:clrMapOvr>
    <a:masterClrMapping/>
  </p:clrMapOvr>
</p:sld>
</file>

<file path=ppt/slides/slide10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1554"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2578"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3602"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4626"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5650"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667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0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7698"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2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0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59746"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59757" name="Rectangle 13"/>
          <p:cNvSpPr>
            <a:spLocks noGrp="1" noChangeArrowheads="1"/>
          </p:cNvSpPr>
          <p:nvPr>
            <p:ph type="ctrTitle"/>
          </p:nvPr>
        </p:nvSpPr>
        <p:spPr/>
        <p:txBody>
          <a:bodyPr/>
          <a:lstStyle/>
          <a:p>
            <a:r>
              <a:rPr lang="en-US"/>
              <a:t>19pg</a:t>
            </a:r>
          </a:p>
        </p:txBody>
      </p:sp>
      <p:sp>
        <p:nvSpPr>
          <p:cNvPr id="16" name="Text Box 29">
            <a:hlinkClick r:id="" action="ppaction://macro?name=LetThemExaltHimForBishop"/>
          </p:cNvPr>
          <p:cNvSpPr txBox="1">
            <a:spLocks noChangeArrowheads="1"/>
          </p:cNvSpPr>
          <p:nvPr/>
        </p:nvSpPr>
        <p:spPr bwMode="auto">
          <a:xfrm>
            <a:off x="7000892" y="592933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0770"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0781" name="Rectangle 13"/>
          <p:cNvSpPr>
            <a:spLocks noGrp="1" noChangeArrowheads="1"/>
          </p:cNvSpPr>
          <p:nvPr>
            <p:ph type="ctrTitle"/>
          </p:nvPr>
        </p:nvSpPr>
        <p:spPr/>
        <p:txBody>
          <a:bodyPr/>
          <a:lstStyle/>
          <a:p>
            <a:r>
              <a:rPr lang="en-US"/>
              <a:t>19g</a:t>
            </a:r>
          </a:p>
        </p:txBody>
      </p:sp>
    </p:spTree>
  </p:cSld>
  <p:clrMapOvr>
    <a:masterClrMapping/>
  </p:clrMapOvr>
</p:sld>
</file>

<file path=ppt/slides/slide10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1794"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2818"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3842"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4866"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5890"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6914"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7938"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8962"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896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0312" name="Group 8"/>
          <p:cNvGraphicFramePr>
            <a:graphicFrameLocks noGrp="1"/>
          </p:cNvGraphicFramePr>
          <p:nvPr/>
        </p:nvGraphicFramePr>
        <p:xfrm>
          <a:off x="539750" y="1052513"/>
          <a:ext cx="8137525" cy="49682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Twentieth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 Huitième du Tout)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0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133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25133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0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986"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fr-FR" sz="3600" b="0" i="0" u="sng" strike="noStrike" cap="none" normalizeH="0" baseline="0" dirty="0">
                          <a:ln>
                            <a:noFill/>
                          </a:ln>
                          <a:solidFill>
                            <a:srgbClr val="FF9933"/>
                          </a:solidFill>
                          <a:effectLst/>
                          <a:latin typeface="Arial" charset="0"/>
                          <a:cs typeface="Arial" charset="0"/>
                        </a:rPr>
                        <a:t>105 : 14 – 15</a:t>
                      </a:r>
                      <a:r>
                        <a:rPr kumimoji="0" lang="ar-EG" sz="3600" b="0" i="0" u="sng" strike="noStrike" cap="none" normalizeH="0" baseline="0" dirty="0">
                          <a:ln>
                            <a:noFill/>
                          </a:ln>
                          <a:solidFill>
                            <a:srgbClr val="FF9933"/>
                          </a:solidFill>
                          <a:effectLst/>
                          <a:latin typeface="Arial" charset="0"/>
                          <a:cs typeface="Arial" charset="0"/>
                        </a:rPr>
                        <a:t>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a:t>
                      </a:r>
                      <a:r>
                        <a:rPr kumimoji="0" lang="fr-FR" sz="3600" b="0" i="0" u="sng" strike="noStrike" cap="none" normalizeH="0" baseline="0" dirty="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9997" name="Rectangle 13"/>
          <p:cNvSpPr>
            <a:spLocks noGrp="1" noChangeArrowheads="1"/>
          </p:cNvSpPr>
          <p:nvPr>
            <p:ph type="ctrTitle"/>
          </p:nvPr>
        </p:nvSpPr>
        <p:spPr/>
        <p:txBody>
          <a:bodyPr/>
          <a:lstStyle/>
          <a:p>
            <a:r>
              <a:rPr lang="en-US"/>
              <a:t>20pv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1010"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1021" name="Rectangle 13"/>
          <p:cNvSpPr>
            <a:spLocks noGrp="1" noChangeArrowheads="1"/>
          </p:cNvSpPr>
          <p:nvPr>
            <p:ph type="ctrTitle"/>
          </p:nvPr>
        </p:nvSpPr>
        <p:spPr/>
        <p:txBody>
          <a:bodyPr/>
          <a:lstStyle/>
          <a:p>
            <a:r>
              <a:rPr lang="en-US"/>
              <a:t>20v</a:t>
            </a:r>
          </a:p>
        </p:txBody>
      </p:sp>
    </p:spTree>
  </p:cSld>
  <p:clrMapOvr>
    <a:masterClrMapping/>
  </p:clrMapOvr>
</p:sld>
</file>

<file path=ppt/slides/slide10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2034" name="Group 2"/>
          <p:cNvGraphicFramePr>
            <a:graphicFrameLocks noGrp="1"/>
          </p:cNvGraphicFramePr>
          <p:nvPr/>
        </p:nvGraphicFramePr>
        <p:xfrm>
          <a:off x="34925" y="0"/>
          <a:ext cx="9074150" cy="587851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3058"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4082"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6130"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7154"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8178" name="Group 2"/>
          <p:cNvGraphicFramePr>
            <a:graphicFrameLocks noGrp="1"/>
          </p:cNvGraphicFramePr>
          <p:nvPr/>
        </p:nvGraphicFramePr>
        <p:xfrm>
          <a:off x="34925" y="0"/>
          <a:ext cx="9001125" cy="6840855"/>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202"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dirty="0">
                          <a:ln>
                            <a:noFill/>
                          </a:ln>
                          <a:solidFill>
                            <a:srgbClr val="FF9900"/>
                          </a:solidFill>
                          <a:effectLst/>
                          <a:latin typeface="Arial" charset="0"/>
                          <a:cs typeface="Arial" charset="0"/>
                        </a:rPr>
                        <a:t>(Glory be to God forever.)</a:t>
                      </a:r>
                      <a:endParaRPr kumimoji="0" lang="en-CA"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0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8022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0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1250"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1261" name="Rectangle 13"/>
          <p:cNvSpPr>
            <a:spLocks noGrp="1" noChangeArrowheads="1"/>
          </p:cNvSpPr>
          <p:nvPr>
            <p:ph type="ctrTitle"/>
          </p:nvPr>
        </p:nvSpPr>
        <p:spPr/>
        <p:txBody>
          <a:bodyPr/>
          <a:lstStyle/>
          <a:p>
            <a:r>
              <a:rPr lang="en-US" sz="1000"/>
              <a:t>20pm</a:t>
            </a:r>
          </a:p>
        </p:txBody>
      </p:sp>
      <p:sp>
        <p:nvSpPr>
          <p:cNvPr id="16"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2274"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2285" name="Rectangle 13"/>
          <p:cNvSpPr>
            <a:spLocks noGrp="1" noChangeArrowheads="1"/>
          </p:cNvSpPr>
          <p:nvPr>
            <p:ph type="ctrTitle"/>
          </p:nvPr>
        </p:nvSpPr>
        <p:spPr/>
        <p:txBody>
          <a:bodyPr/>
          <a:lstStyle/>
          <a:p>
            <a:r>
              <a:rPr lang="en-US"/>
              <a:t>20m</a:t>
            </a:r>
          </a:p>
        </p:txBody>
      </p:sp>
    </p:spTree>
  </p:cSld>
  <p:clrMapOvr>
    <a:masterClrMapping/>
  </p:clrMapOvr>
</p:sld>
</file>

<file path=ppt/slides/slide10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3298"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4322"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5346"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6370"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92933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739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38739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38739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38739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442"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89453" name="Rectangle 13"/>
          <p:cNvSpPr>
            <a:spLocks noGrp="1" noChangeArrowheads="1"/>
          </p:cNvSpPr>
          <p:nvPr>
            <p:ph type="ctrTitle"/>
          </p:nvPr>
        </p:nvSpPr>
        <p:spPr/>
        <p:txBody>
          <a:bodyPr/>
          <a:lstStyle/>
          <a:p>
            <a:r>
              <a:rPr lang="en-US"/>
              <a:t>20p</a:t>
            </a:r>
          </a:p>
        </p:txBody>
      </p:sp>
    </p:spTree>
  </p:cSld>
  <p:clrMapOvr>
    <a:masterClrMapping/>
  </p:clrMapOvr>
</p:sld>
</file>

<file path=ppt/slides/slide1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0466"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1490"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2514"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3538"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4562"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558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661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39661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396612"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8658"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98669" name="Rectangle 13"/>
          <p:cNvSpPr>
            <a:spLocks noGrp="1" noChangeArrowheads="1"/>
          </p:cNvSpPr>
          <p:nvPr>
            <p:ph type="ctrTitle"/>
          </p:nvPr>
        </p:nvSpPr>
        <p:spPr/>
        <p:txBody>
          <a:bodyPr/>
          <a:lstStyle/>
          <a:p>
            <a:r>
              <a:rPr lang="en-US"/>
              <a:t>20c</a:t>
            </a:r>
          </a:p>
        </p:txBody>
      </p:sp>
    </p:spTree>
  </p:cSld>
  <p:clrMapOvr>
    <a:masterClrMapping/>
  </p:clrMapOvr>
</p:sld>
</file>

<file path=ppt/slides/slide1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682"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0706"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1730"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2754"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3778"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4802"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5826"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685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78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4078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0787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40787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09922"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09933" name="Rectangle 13"/>
          <p:cNvSpPr>
            <a:spLocks noGrp="1" noChangeArrowheads="1"/>
          </p:cNvSpPr>
          <p:nvPr>
            <p:ph type="ctrTitle"/>
          </p:nvPr>
        </p:nvSpPr>
        <p:spPr/>
        <p:txBody>
          <a:bodyPr/>
          <a:lstStyle/>
          <a:p>
            <a:r>
              <a:rPr lang="en-US"/>
              <a:t>20a</a:t>
            </a:r>
          </a:p>
        </p:txBody>
      </p:sp>
    </p:spTree>
  </p:cSld>
  <p:clrMapOvr>
    <a:masterClrMapping/>
  </p:clrMapOvr>
</p:sld>
</file>

<file path=ppt/slides/slide1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946"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1970"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2994"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4018"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5042"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606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709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811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9138"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Times New Roman" pitchFamily="18"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dirty="0">
                          <a:ln>
                            <a:noFill/>
                          </a:ln>
                          <a:solidFill>
                            <a:schemeClr val="bg1"/>
                          </a:solidFill>
                          <a:effectLst/>
                          <a:latin typeface="Arial" charset="0"/>
                          <a:cs typeface="Arial" charset="0"/>
                        </a:rPr>
                        <a:t>هللويا.</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19149" name="Rectangle 13"/>
          <p:cNvSpPr>
            <a:spLocks noGrp="1" noChangeArrowheads="1"/>
          </p:cNvSpPr>
          <p:nvPr>
            <p:ph type="ctrTitle"/>
          </p:nvPr>
        </p:nvSpPr>
        <p:spPr/>
        <p:txBody>
          <a:bodyPr/>
          <a:lstStyle/>
          <a:p>
            <a:r>
              <a:rPr lang="en-US"/>
              <a:t>20pg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0162"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13 Malheureux êtes-vous, scribes et Pharisiens hypocrites, vous qui fermez devant les hommes l'entr</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20173" name="Rectangle 13"/>
          <p:cNvSpPr>
            <a:spLocks noGrp="1" noChangeArrowheads="1"/>
          </p:cNvSpPr>
          <p:nvPr>
            <p:ph type="ctrTitle"/>
          </p:nvPr>
        </p:nvSpPr>
        <p:spPr/>
        <p:txBody>
          <a:bodyPr/>
          <a:lstStyle/>
          <a:p>
            <a:r>
              <a:rPr lang="en-US"/>
              <a:t>20g</a:t>
            </a:r>
          </a:p>
        </p:txBody>
      </p:sp>
    </p:spTree>
  </p:cSld>
  <p:clrMapOvr>
    <a:masterClrMapping/>
  </p:clrMapOvr>
</p:sld>
</file>

<file path=ppt/slides/slide1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1186"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2210"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3234"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4258"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5282" name="Group 2"/>
          <p:cNvGraphicFramePr>
            <a:graphicFrameLocks noGrp="1"/>
          </p:cNvGraphicFramePr>
          <p:nvPr/>
        </p:nvGraphicFramePr>
        <p:xfrm>
          <a:off x="34925" y="44450"/>
          <a:ext cx="9074150" cy="59785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6306" name="Group 2"/>
          <p:cNvGraphicFramePr>
            <a:graphicFrameLocks noGrp="1"/>
          </p:cNvGraphicFramePr>
          <p:nvPr/>
        </p:nvGraphicFramePr>
        <p:xfrm>
          <a:off x="34925" y="-26988"/>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7330"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8354"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29378" name="Group 2"/>
          <p:cNvGraphicFramePr>
            <a:graphicFrameLocks noGrp="1"/>
          </p:cNvGraphicFramePr>
          <p:nvPr/>
        </p:nvGraphicFramePr>
        <p:xfrm>
          <a:off x="34925" y="44450"/>
          <a:ext cx="9001125" cy="6867843"/>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0402"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1426"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2450" name="Group 2"/>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58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49291" name="Group 11"/>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Twenty-First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الأول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 unième jour du mois de </a:t>
                      </a:r>
                      <a:r>
                        <a:rPr kumimoji="0" lang="en-US" sz="4000" b="0" i="0" u="none" strike="noStrike" cap="none" normalizeH="0" baseline="0">
                          <a:ln>
                            <a:noFill/>
                          </a:ln>
                          <a:solidFill>
                            <a:srgbClr val="FF9900"/>
                          </a:solidFill>
                          <a:effectLst/>
                          <a:latin typeface="Arial" charset="0"/>
                          <a:cs typeface="Arial" charset="0"/>
                        </a:rPr>
                        <a:t>Kiahk</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886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18886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69986" name="Group 2"/>
          <p:cNvGraphicFramePr>
            <a:graphicFrameLocks noGrp="1"/>
          </p:cNvGraphicFramePr>
          <p:nvPr/>
        </p:nvGraphicFramePr>
        <p:xfrm>
          <a:off x="34925" y="115888"/>
          <a:ext cx="9001125" cy="6752210"/>
        </p:xfrm>
        <a:graphic>
          <a:graphicData uri="http://schemas.openxmlformats.org/drawingml/2006/table">
            <a:tbl>
              <a:tblPr rtl="1"/>
              <a:tblGrid>
                <a:gridCol w="4873830">
                  <a:extLst>
                    <a:ext uri="{9D8B030D-6E8A-4147-A177-3AD203B41FA5}">
                      <a16:colId xmlns:a16="http://schemas.microsoft.com/office/drawing/2014/main" val="20000"/>
                    </a:ext>
                  </a:extLst>
                </a:gridCol>
                <a:gridCol w="412729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fr-FR" sz="3600" b="0" i="0" u="sng" strike="noStrike" cap="none" normalizeH="0" baseline="0" dirty="0">
                          <a:ln>
                            <a:noFill/>
                          </a:ln>
                          <a:solidFill>
                            <a:srgbClr val="FF9933"/>
                          </a:solidFill>
                          <a:effectLst/>
                          <a:latin typeface="Arial" charset="0"/>
                          <a:cs typeface="Arial" charset="0"/>
                        </a:rPr>
                        <a:t>68:11, 35</a:t>
                      </a:r>
                    </a:p>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a:ln>
                            <a:noFill/>
                          </a:ln>
                          <a:solidFill>
                            <a:schemeClr val="bg1"/>
                          </a:solidFill>
                          <a:effectLst/>
                          <a:latin typeface="Arial" charset="0"/>
                          <a:cs typeface="Arial" charset="0"/>
                        </a:rPr>
                        <a:t>الرب يعطي كلمة.المبشرات بها جند كثير</a:t>
                      </a:r>
                      <a:r>
                        <a:rPr kumimoji="0" lang="en-US"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مخوف انت يا الله من مقادسك.اله اسرائيل هو المعطي قوة وشدة للشعب.مبارك الله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3600" b="0" i="0" u="sng" strike="noStrike" cap="none" normalizeH="0" baseline="0" dirty="0">
                          <a:ln>
                            <a:noFill/>
                          </a:ln>
                          <a:solidFill>
                            <a:srgbClr val="FF9933"/>
                          </a:solidFill>
                          <a:effectLst/>
                          <a:latin typeface="Arial" charset="0"/>
                          <a:cs typeface="Arial" charset="0"/>
                        </a:rPr>
                        <a:t>Psalms </a:t>
                      </a:r>
                      <a:r>
                        <a:rPr kumimoji="0" lang="fr-FR" sz="3600" b="0" i="0" u="sng" strike="noStrike" cap="none" normalizeH="0" baseline="0" dirty="0">
                          <a:ln>
                            <a:noFill/>
                          </a:ln>
                          <a:solidFill>
                            <a:srgbClr val="FF9933"/>
                          </a:solidFill>
                          <a:effectLst/>
                          <a:latin typeface="Arial" charset="0"/>
                          <a:cs typeface="Arial" charset="0"/>
                        </a:rPr>
                        <a:t>68:11, 35</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600" b="0" i="0" u="none" strike="noStrike" kern="1200" cap="none" normalizeH="0" baseline="0" dirty="0">
                          <a:ln>
                            <a:noFill/>
                          </a:ln>
                          <a:solidFill>
                            <a:schemeClr val="bg1"/>
                          </a:solidFill>
                          <a:effectLst/>
                          <a:latin typeface="Arial" charset="0"/>
                          <a:ea typeface="+mn-ea"/>
                          <a:cs typeface="Arial" charset="0"/>
                        </a:rPr>
                        <a:t>11 Le Seigneur donne une parole, Et les messagères de bonnes nouvelles sont une grande armée :</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600" b="0" i="0" u="none" strike="noStrike" kern="1200" cap="none" normalizeH="0" baseline="0" dirty="0">
                          <a:ln>
                            <a:noFill/>
                          </a:ln>
                          <a:solidFill>
                            <a:schemeClr val="bg1"/>
                          </a:solidFill>
                          <a:effectLst/>
                          <a:latin typeface="Arial" charset="0"/>
                          <a:ea typeface="+mn-ea"/>
                          <a:cs typeface="Arial" charset="0"/>
                        </a:rPr>
                        <a:t>35 De tes sanctuaires, ô Dieu ! tu es redoutable. C’est le Dieu d’Israël qui donne au peuple puissance et pouvoir. Béni (soit) Dieu !</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3600" b="0" i="0" u="sng" strike="noStrike" cap="none" normalizeH="0" baseline="0" dirty="0">
                          <a:ln>
                            <a:noFill/>
                          </a:ln>
                          <a:solidFill>
                            <a:srgbClr val="FF9933"/>
                          </a:solidFill>
                          <a:effectLst/>
                          <a:latin typeface="Arial" charset="0"/>
                          <a:cs typeface="Arial" charset="0"/>
                        </a:rPr>
                        <a:t>Psalms 68:11, 35</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CA" sz="2600" b="0" i="0" u="none" strike="noStrike" cap="none" normalizeH="0" baseline="0" dirty="0">
                          <a:ln>
                            <a:noFill/>
                          </a:ln>
                          <a:solidFill>
                            <a:schemeClr val="bg1"/>
                          </a:solidFill>
                          <a:effectLst/>
                          <a:latin typeface="Arial" charset="0"/>
                          <a:cs typeface="Arial" charset="0"/>
                        </a:rPr>
                        <a:t>11 The Lord gave the word; Great was the company of those who proclaimed it:.</a:t>
                      </a:r>
                    </a:p>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CA" sz="2600" b="0" i="0" u="none" strike="noStrike" cap="none" normalizeH="0" baseline="0" dirty="0">
                          <a:ln>
                            <a:noFill/>
                          </a:ln>
                          <a:solidFill>
                            <a:schemeClr val="bg1"/>
                          </a:solidFill>
                          <a:effectLst/>
                          <a:latin typeface="Arial" charset="0"/>
                          <a:cs typeface="Arial" charset="0"/>
                        </a:rPr>
                        <a:t>35 O God, You are more awesome than Your holy places. The God of Israel is He who gives strength and power to His people. </a:t>
                      </a:r>
                      <a:r>
                        <a:rPr kumimoji="0" lang="en-US" sz="26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69997" name="Rectangle 13"/>
          <p:cNvSpPr>
            <a:spLocks noGrp="1" noChangeArrowheads="1"/>
          </p:cNvSpPr>
          <p:nvPr>
            <p:ph type="ctrTitle"/>
          </p:nvPr>
        </p:nvSpPr>
        <p:spPr/>
        <p:txBody>
          <a:bodyPr/>
          <a:lstStyle/>
          <a:p>
            <a:r>
              <a:rPr lang="en-US" dirty="0"/>
              <a:t>21pv</a:t>
            </a:r>
          </a:p>
        </p:txBody>
      </p:sp>
      <p:sp>
        <p:nvSpPr>
          <p:cNvPr id="16" name="Text Box 29">
            <a:hlinkClick r:id="" action="ppaction://macro?name=LetThemExaltHimForBishop"/>
          </p:cNvPr>
          <p:cNvSpPr txBox="1">
            <a:spLocks noChangeArrowheads="1"/>
          </p:cNvSpPr>
          <p:nvPr/>
        </p:nvSpPr>
        <p:spPr bwMode="auto">
          <a:xfrm>
            <a:off x="7092280" y="623731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1010" name="Group 2"/>
          <p:cNvGraphicFramePr>
            <a:graphicFrameLocks noGrp="1"/>
          </p:cNvGraphicFramePr>
          <p:nvPr/>
        </p:nvGraphicFramePr>
        <p:xfrm>
          <a:off x="107950" y="-26988"/>
          <a:ext cx="9001125" cy="6840364"/>
        </p:xfrm>
        <a:graphic>
          <a:graphicData uri="http://schemas.openxmlformats.org/drawingml/2006/table">
            <a:tbl>
              <a:tblPr rtl="1"/>
              <a:tblGrid>
                <a:gridCol w="4346699">
                  <a:extLst>
                    <a:ext uri="{9D8B030D-6E8A-4147-A177-3AD203B41FA5}">
                      <a16:colId xmlns:a16="http://schemas.microsoft.com/office/drawing/2014/main" val="20000"/>
                    </a:ext>
                  </a:extLst>
                </a:gridCol>
                <a:gridCol w="4654426">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EG" sz="3600" b="0" i="0" u="sng" strike="noStrike" cap="none" normalizeH="0" baseline="0" dirty="0">
                          <a:ln>
                            <a:noFill/>
                          </a:ln>
                          <a:solidFill>
                            <a:srgbClr val="FF9933"/>
                          </a:solidFill>
                          <a:effectLst/>
                          <a:latin typeface="Arial" charset="0"/>
                          <a:cs typeface="Arial" charset="0"/>
                        </a:rPr>
                        <a:t>مرقس (</a:t>
                      </a:r>
                      <a:r>
                        <a:rPr kumimoji="0" lang="en-CA" sz="3600" b="0" i="0" u="sng" strike="noStrike" cap="none" normalizeH="0" baseline="0" dirty="0">
                          <a:ln>
                            <a:noFill/>
                          </a:ln>
                          <a:solidFill>
                            <a:srgbClr val="FF9933"/>
                          </a:solidFill>
                          <a:effectLst/>
                          <a:latin typeface="Arial" charset="0"/>
                          <a:cs typeface="Arial" charset="0"/>
                        </a:rPr>
                        <a:t>3:7-21</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000" b="0" i="0" u="none" strike="noStrike" cap="none" normalizeH="0" baseline="0" dirty="0">
                          <a:ln>
                            <a:noFill/>
                          </a:ln>
                          <a:solidFill>
                            <a:schemeClr val="bg1"/>
                          </a:solidFill>
                          <a:effectLst/>
                          <a:latin typeface="Arial" charset="0"/>
                          <a:cs typeface="Arial" charset="0"/>
                        </a:rPr>
                        <a:t>فانصرف يسوع مع تلاميذه الى البحر وتبعه جمع كثير من الجليل ومن اليهودية ومن اورشليم ومن ادومية ومن عبر الاردن.والذين حول صور وصيدا جمع كثير اذ سمعوا كم صنع أتوا اليه.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372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dirty="0">
                          <a:ln>
                            <a:noFill/>
                          </a:ln>
                          <a:solidFill>
                            <a:srgbClr val="FF9933"/>
                          </a:solidFill>
                          <a:effectLst/>
                          <a:latin typeface="Arial" charset="0"/>
                          <a:cs typeface="Arial" charset="0"/>
                        </a:rPr>
                        <a:t>Mark 3:7-21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600" b="0" i="0" u="none" strike="noStrike" kern="1200" cap="none" normalizeH="0" baseline="0" dirty="0">
                          <a:ln>
                            <a:noFill/>
                          </a:ln>
                          <a:solidFill>
                            <a:schemeClr val="bg1"/>
                          </a:solidFill>
                          <a:effectLst/>
                          <a:latin typeface="Arial" charset="0"/>
                          <a:ea typeface="+mn-ea"/>
                          <a:cs typeface="Arial" charset="0"/>
                        </a:rPr>
                        <a:t>7 Jésus se retira vers la mer avec ses disciples. Une grande multitude le suivit, venue de Galilée,8  de Judée, de Jérusalem, d’Idumée, de Transjordanie et des environs de Tyr et de Sidon. Une grande multitude, apprenant tout ce qu’il faisait, vint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Mark 3:7-21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600" b="0" i="0" u="none" strike="noStrike" cap="none" normalizeH="0" baseline="0" dirty="0">
                          <a:ln>
                            <a:noFill/>
                          </a:ln>
                          <a:solidFill>
                            <a:schemeClr val="bg1"/>
                          </a:solidFill>
                          <a:effectLst/>
                          <a:latin typeface="Arial" charset="0"/>
                          <a:cs typeface="Arial" charset="0"/>
                        </a:rPr>
                        <a:t>7 But Jesus withdrew with His disciples to the sea. And a great multitude from Galilee followed Him, and from Judea 8 and Jerusalem and </a:t>
                      </a:r>
                      <a:r>
                        <a:rPr kumimoji="0" lang="en-CA" sz="2600" b="0" i="0" u="none" strike="noStrike" cap="none" normalizeH="0" baseline="0" dirty="0" err="1">
                          <a:ln>
                            <a:noFill/>
                          </a:ln>
                          <a:solidFill>
                            <a:schemeClr val="bg1"/>
                          </a:solidFill>
                          <a:effectLst/>
                          <a:latin typeface="Arial" charset="0"/>
                          <a:cs typeface="Arial" charset="0"/>
                        </a:rPr>
                        <a:t>Idumea</a:t>
                      </a:r>
                      <a:r>
                        <a:rPr kumimoji="0" lang="en-CA" sz="2600" b="0" i="0" u="none" strike="noStrike" cap="none" normalizeH="0" baseline="0" dirty="0">
                          <a:ln>
                            <a:noFill/>
                          </a:ln>
                          <a:solidFill>
                            <a:schemeClr val="bg1"/>
                          </a:solidFill>
                          <a:effectLst/>
                          <a:latin typeface="Arial" charset="0"/>
                          <a:cs typeface="Arial" charset="0"/>
                        </a:rPr>
                        <a:t> and beyond the Jordan; and those from Tyre and </a:t>
                      </a:r>
                      <a:r>
                        <a:rPr kumimoji="0" lang="en-CA" sz="2600" b="0" i="0" u="none" strike="noStrike" cap="none" normalizeH="0" baseline="0" dirty="0" err="1">
                          <a:ln>
                            <a:noFill/>
                          </a:ln>
                          <a:solidFill>
                            <a:schemeClr val="bg1"/>
                          </a:solidFill>
                          <a:effectLst/>
                          <a:latin typeface="Arial" charset="0"/>
                          <a:cs typeface="Arial" charset="0"/>
                        </a:rPr>
                        <a:t>Sidon</a:t>
                      </a:r>
                      <a:r>
                        <a:rPr kumimoji="0" lang="en-CA" sz="2600" b="0" i="0" u="none" strike="noStrike" cap="none" normalizeH="0" baseline="0" dirty="0">
                          <a:ln>
                            <a:noFill/>
                          </a:ln>
                          <a:solidFill>
                            <a:schemeClr val="bg1"/>
                          </a:solidFill>
                          <a:effectLst/>
                          <a:latin typeface="Arial" charset="0"/>
                          <a:cs typeface="Arial" charset="0"/>
                        </a:rPr>
                        <a:t>, a great multitude, when they heard how many things He was doing, came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371021" name="Rectangle 13"/>
          <p:cNvSpPr>
            <a:spLocks noGrp="1" noChangeArrowheads="1"/>
          </p:cNvSpPr>
          <p:nvPr>
            <p:ph type="ctrTitle"/>
          </p:nvPr>
        </p:nvSpPr>
        <p:spPr/>
        <p:txBody>
          <a:bodyPr/>
          <a:lstStyle/>
          <a:p>
            <a:r>
              <a:rPr lang="en-US" dirty="0"/>
              <a:t>21v</a:t>
            </a:r>
          </a:p>
        </p:txBody>
      </p:sp>
    </p:spTree>
  </p:cSld>
  <p:clrMapOvr>
    <a:masterClrMapping/>
  </p:clrMapOvr>
</p:sld>
</file>

<file path=ppt/slides/slide1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4082" name="Group 2"/>
          <p:cNvGraphicFramePr>
            <a:graphicFrameLocks noGrp="1"/>
          </p:cNvGraphicFramePr>
          <p:nvPr/>
        </p:nvGraphicFramePr>
        <p:xfrm>
          <a:off x="34925" y="44450"/>
          <a:ext cx="9074150" cy="5901754"/>
        </p:xfrm>
        <a:graphic>
          <a:graphicData uri="http://schemas.openxmlformats.org/drawingml/2006/table">
            <a:tbl>
              <a:tblPr rtl="1"/>
              <a:tblGrid>
                <a:gridCol w="4595133">
                  <a:extLst>
                    <a:ext uri="{9D8B030D-6E8A-4147-A177-3AD203B41FA5}">
                      <a16:colId xmlns:a16="http://schemas.microsoft.com/office/drawing/2014/main" val="20000"/>
                    </a:ext>
                  </a:extLst>
                </a:gridCol>
                <a:gridCol w="4479017">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a:ln>
                            <a:noFill/>
                          </a:ln>
                          <a:solidFill>
                            <a:schemeClr val="bg1"/>
                          </a:solidFill>
                          <a:effectLst/>
                          <a:latin typeface="Arial" charset="0"/>
                          <a:cs typeface="Arial" charset="0"/>
                        </a:rPr>
                        <a:t>فقال لتلاميذه ان تلازمه سفينة صغيرة لسبب الجمع كي لا يزحموه.</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لانه كان قد شفى كثيرين حتى وقع عليه ليلمسه كل من فيه داء.</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Il dit à ses disciples de tenir à sa disposition une petite barque, afin de ne pas être pressé par la foule.10  En effet, comme il guérissait beaucoup de gens, tous ceux qui avaient des maladies se jetaient sur lui pour le toucher.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9 So He told His disciples that a small boat should be kept ready for Him because of the multitude, lest they should crush Him. 10 For He healed many, so that as many as had afflictions pressed about Him to touch Him.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34925" y="1158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والارواح النجسة حينما نظرته خرّت له وصرخت قائلة انك انت ابن الله. واوصاهم كثيرا ان لا يظهروه  ثم صعد الى الجبل ودعا الذين ارادهم فذهبوا اليه.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Les esprits impurs, quand ils le voyaient, se prosternaient devant lui et s’écriaient : Tu es le Fils de Dieu. 12  Mais il leur recommandait avec beaucoup de sévérité de ne pas le faire connaître. 13 Il monta ensuite sur la montagne ; il appela ceux qu’il voulut et ils vinrent à lui.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11 And the unclean spirits, whenever they saw Him, fell down before Him and cried out, saying, You are the Son of God. 12 But He sternly warned them that they should not make Him known. 13 And He went up on the mountain and called to Him those He Himself wanted. And they came to Him.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34925" y="115888"/>
          <a:ext cx="9074150" cy="5762626"/>
        </p:xfrm>
        <a:graphic>
          <a:graphicData uri="http://schemas.openxmlformats.org/drawingml/2006/table">
            <a:tbl>
              <a:tblPr rtl="1"/>
              <a:tblGrid>
                <a:gridCol w="4215507">
                  <a:extLst>
                    <a:ext uri="{9D8B030D-6E8A-4147-A177-3AD203B41FA5}">
                      <a16:colId xmlns:a16="http://schemas.microsoft.com/office/drawing/2014/main" val="20000"/>
                    </a:ext>
                  </a:extLst>
                </a:gridCol>
                <a:gridCol w="485864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واقام اثني عشر ليكونوا معه وليرسلهم ليكرزوا. ويكون لهم سلطان على شفاء الامراض واخراج الشياطين. وجعل لسمعان اسم بطرس.</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14  Il en établit douze pour les avoir avec lui et 15  pour les envoyer prêcher avec le pouvoir de chasser les démons. 16  Il établit les douze : Simon, qu’il surnomma Pierre,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CA" sz="2800" b="0" i="0" u="none" strike="noStrike" cap="none" normalizeH="0" baseline="0" dirty="0">
                          <a:ln>
                            <a:noFill/>
                          </a:ln>
                          <a:solidFill>
                            <a:schemeClr val="bg1"/>
                          </a:solidFill>
                          <a:effectLst/>
                          <a:latin typeface="Arial" charset="0"/>
                          <a:cs typeface="Arial" charset="0"/>
                        </a:rPr>
                        <a:t>14 Then He appointed twelve, that they might be with Him and that He might send them out to preach, 15 and to have power to heal sicknesses and to cast out demons: 16 Simon, to whom He gave the name Peter;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34925" y="115888"/>
          <a:ext cx="9074150" cy="6339840"/>
        </p:xfrm>
        <a:graphic>
          <a:graphicData uri="http://schemas.openxmlformats.org/drawingml/2006/table">
            <a:tbl>
              <a:tblPr rtl="1"/>
              <a:tblGrid>
                <a:gridCol w="4434911">
                  <a:extLst>
                    <a:ext uri="{9D8B030D-6E8A-4147-A177-3AD203B41FA5}">
                      <a16:colId xmlns:a16="http://schemas.microsoft.com/office/drawing/2014/main" val="20000"/>
                    </a:ext>
                  </a:extLst>
                </a:gridCol>
                <a:gridCol w="4639239">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defRPr/>
                      </a:pPr>
                      <a:r>
                        <a:rPr kumimoji="0" lang="ar-SA" sz="3200" b="0" i="0" u="none" strike="noStrike" cap="none" normalizeH="0" baseline="0" dirty="0">
                          <a:ln>
                            <a:noFill/>
                          </a:ln>
                          <a:solidFill>
                            <a:schemeClr val="bg1"/>
                          </a:solidFill>
                          <a:effectLst/>
                          <a:latin typeface="Arial" charset="0"/>
                          <a:cs typeface="Arial" charset="0"/>
                        </a:rPr>
                        <a:t>ويعقوب بن زبدي ويوحنا اخا يعقوب وجعل لهما اسم بوانرجس اي ابني الرعد.واندراوس وفيلبس وبرثولماوس ومتى وتوما ويعقوب بن حلفى وتداوس وسمعان القانوي.</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17  Jacques, fils de </a:t>
                      </a:r>
                      <a:r>
                        <a:rPr kumimoji="0" lang="fr-FR" sz="2800" b="0" i="0" u="none" strike="noStrike" cap="none" normalizeH="0" baseline="0" dirty="0" err="1">
                          <a:ln>
                            <a:noFill/>
                          </a:ln>
                          <a:solidFill>
                            <a:schemeClr val="bg1"/>
                          </a:solidFill>
                          <a:effectLst/>
                          <a:latin typeface="Arial" charset="0"/>
                          <a:cs typeface="Arial" charset="0"/>
                        </a:rPr>
                        <a:t>Zébédée</a:t>
                      </a:r>
                      <a:r>
                        <a:rPr kumimoji="0" lang="fr-FR" sz="2800" b="0" i="0" u="none" strike="noStrike" cap="none" normalizeH="0" baseline="0" dirty="0">
                          <a:ln>
                            <a:noFill/>
                          </a:ln>
                          <a:solidFill>
                            <a:schemeClr val="bg1"/>
                          </a:solidFill>
                          <a:effectLst/>
                          <a:latin typeface="Arial" charset="0"/>
                          <a:cs typeface="Arial" charset="0"/>
                        </a:rPr>
                        <a:t>, et Jean, frère de Jacques, auxquels il donna le surnom de </a:t>
                      </a:r>
                      <a:r>
                        <a:rPr kumimoji="0" lang="fr-FR" sz="2800" b="0" i="0" u="none" strike="noStrike" cap="none" normalizeH="0" baseline="0" dirty="0" err="1">
                          <a:ln>
                            <a:noFill/>
                          </a:ln>
                          <a:solidFill>
                            <a:schemeClr val="bg1"/>
                          </a:solidFill>
                          <a:effectLst/>
                          <a:latin typeface="Arial" charset="0"/>
                          <a:cs typeface="Arial" charset="0"/>
                        </a:rPr>
                        <a:t>Boanergès</a:t>
                      </a:r>
                      <a:r>
                        <a:rPr kumimoji="0" lang="fr-FR" sz="2800" b="0" i="0" u="none" strike="noStrike" cap="none" normalizeH="0" baseline="0" dirty="0">
                          <a:ln>
                            <a:noFill/>
                          </a:ln>
                          <a:solidFill>
                            <a:schemeClr val="bg1"/>
                          </a:solidFill>
                          <a:effectLst/>
                          <a:latin typeface="Arial" charset="0"/>
                          <a:cs typeface="Arial" charset="0"/>
                        </a:rPr>
                        <a:t>, qui signifie fils du tonnerre ; 18  André, Philippe, Barthélemy, Matthieu, Thomas, Jacques, (fils) d’Alphée, Thaddée, Simon le </a:t>
                      </a:r>
                      <a:r>
                        <a:rPr kumimoji="0" lang="fr-FR" sz="2800" b="0" i="0" u="none" strike="noStrike" cap="none" normalizeH="0" baseline="0" dirty="0" err="1">
                          <a:ln>
                            <a:noFill/>
                          </a:ln>
                          <a:solidFill>
                            <a:schemeClr val="bg1"/>
                          </a:solidFill>
                          <a:effectLst/>
                          <a:latin typeface="Arial" charset="0"/>
                          <a:cs typeface="Arial" charset="0"/>
                        </a:rPr>
                        <a:t>Cananite</a:t>
                      </a:r>
                      <a:endParaRPr kumimoji="0" lang="fr-FR"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17 James the son of </a:t>
                      </a:r>
                      <a:r>
                        <a:rPr kumimoji="0" lang="en-CA" sz="2800" b="0" i="0" u="none" strike="noStrike" cap="none" normalizeH="0" baseline="0" dirty="0" err="1">
                          <a:ln>
                            <a:noFill/>
                          </a:ln>
                          <a:solidFill>
                            <a:schemeClr val="bg1"/>
                          </a:solidFill>
                          <a:effectLst/>
                          <a:latin typeface="Arial" charset="0"/>
                          <a:cs typeface="Arial" charset="0"/>
                        </a:rPr>
                        <a:t>Zebedee</a:t>
                      </a:r>
                      <a:r>
                        <a:rPr kumimoji="0" lang="en-CA" sz="2800" b="0" i="0" u="none" strike="noStrike" cap="none" normalizeH="0" baseline="0" dirty="0">
                          <a:ln>
                            <a:noFill/>
                          </a:ln>
                          <a:solidFill>
                            <a:schemeClr val="bg1"/>
                          </a:solidFill>
                          <a:effectLst/>
                          <a:latin typeface="Arial" charset="0"/>
                          <a:cs typeface="Arial" charset="0"/>
                        </a:rPr>
                        <a:t> and John the brother of James, to whom He gave the name </a:t>
                      </a:r>
                      <a:r>
                        <a:rPr kumimoji="0" lang="en-CA" sz="2800" b="0" i="0" u="none" strike="noStrike" cap="none" normalizeH="0" baseline="0" dirty="0" err="1">
                          <a:ln>
                            <a:noFill/>
                          </a:ln>
                          <a:solidFill>
                            <a:schemeClr val="bg1"/>
                          </a:solidFill>
                          <a:effectLst/>
                          <a:latin typeface="Arial" charset="0"/>
                          <a:cs typeface="Arial" charset="0"/>
                        </a:rPr>
                        <a:t>Boanerges</a:t>
                      </a:r>
                      <a:r>
                        <a:rPr kumimoji="0" lang="en-CA" sz="2800" b="0" i="0" u="none" strike="noStrike" cap="none" normalizeH="0" baseline="0" dirty="0">
                          <a:ln>
                            <a:noFill/>
                          </a:ln>
                          <a:solidFill>
                            <a:schemeClr val="bg1"/>
                          </a:solidFill>
                          <a:effectLst/>
                          <a:latin typeface="Arial" charset="0"/>
                          <a:cs typeface="Arial" charset="0"/>
                        </a:rPr>
                        <a:t>, that is, Sons of Thunder; 18 Andrew, Philip, Bartholomew, Matthew, Thomas, James the son of </a:t>
                      </a:r>
                      <a:r>
                        <a:rPr kumimoji="0" lang="en-CA" sz="2800" b="0" i="0" u="none" strike="noStrike" cap="none" normalizeH="0" baseline="0" dirty="0" err="1">
                          <a:ln>
                            <a:noFill/>
                          </a:ln>
                          <a:solidFill>
                            <a:schemeClr val="bg1"/>
                          </a:solidFill>
                          <a:effectLst/>
                          <a:latin typeface="Arial" charset="0"/>
                          <a:cs typeface="Arial" charset="0"/>
                        </a:rPr>
                        <a:t>Alphaeus</a:t>
                      </a:r>
                      <a:r>
                        <a:rPr kumimoji="0" lang="en-CA" sz="2800" b="0" i="0" u="none" strike="noStrike" cap="none" normalizeH="0" baseline="0" dirty="0">
                          <a:ln>
                            <a:noFill/>
                          </a:ln>
                          <a:solidFill>
                            <a:schemeClr val="bg1"/>
                          </a:solidFill>
                          <a:effectLst/>
                          <a:latin typeface="Arial" charset="0"/>
                          <a:cs typeface="Arial" charset="0"/>
                        </a:rPr>
                        <a:t>, </a:t>
                      </a:r>
                      <a:r>
                        <a:rPr kumimoji="0" lang="en-CA" sz="2800" b="0" i="0" u="none" strike="noStrike" cap="none" normalizeH="0" baseline="0" dirty="0" err="1">
                          <a:ln>
                            <a:noFill/>
                          </a:ln>
                          <a:solidFill>
                            <a:schemeClr val="bg1"/>
                          </a:solidFill>
                          <a:effectLst/>
                          <a:latin typeface="Arial" charset="0"/>
                          <a:cs typeface="Arial" charset="0"/>
                        </a:rPr>
                        <a:t>Thaddaeus</a:t>
                      </a:r>
                      <a:r>
                        <a:rPr kumimoji="0" lang="en-CA" sz="2800" b="0" i="0" u="none" strike="noStrike" cap="none" normalizeH="0" baseline="0" dirty="0">
                          <a:ln>
                            <a:noFill/>
                          </a:ln>
                          <a:solidFill>
                            <a:schemeClr val="bg1"/>
                          </a:solidFill>
                          <a:effectLst/>
                          <a:latin typeface="Arial" charset="0"/>
                          <a:cs typeface="Arial" charset="0"/>
                        </a:rPr>
                        <a:t>, Simon the </a:t>
                      </a:r>
                      <a:r>
                        <a:rPr kumimoji="0" lang="en-CA" sz="2800" b="0" i="0" u="none" strike="noStrike" cap="none" normalizeH="0" baseline="0" dirty="0" err="1">
                          <a:ln>
                            <a:noFill/>
                          </a:ln>
                          <a:solidFill>
                            <a:schemeClr val="bg1"/>
                          </a:solidFill>
                          <a:effectLst/>
                          <a:latin typeface="Arial" charset="0"/>
                          <a:cs typeface="Arial" charset="0"/>
                        </a:rPr>
                        <a:t>Cananite</a:t>
                      </a:r>
                      <a:r>
                        <a:rPr kumimoji="0" lang="en-C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5106" name="Group 2"/>
          <p:cNvGraphicFramePr>
            <a:graphicFrameLocks noGrp="1"/>
          </p:cNvGraphicFramePr>
          <p:nvPr/>
        </p:nvGraphicFramePr>
        <p:xfrm>
          <a:off x="34925" y="115888"/>
          <a:ext cx="9074150" cy="5762626"/>
        </p:xfrm>
        <a:graphic>
          <a:graphicData uri="http://schemas.openxmlformats.org/drawingml/2006/table">
            <a:tbl>
              <a:tblPr rtl="1"/>
              <a:tblGrid>
                <a:gridCol w="4683345">
                  <a:extLst>
                    <a:ext uri="{9D8B030D-6E8A-4147-A177-3AD203B41FA5}">
                      <a16:colId xmlns:a16="http://schemas.microsoft.com/office/drawing/2014/main" val="20000"/>
                    </a:ext>
                  </a:extLst>
                </a:gridCol>
                <a:gridCol w="439080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ويهوذا الاسخريوطي الذي اسلمه.ثم أتوا الى بيت. فاجتمع ايضا جمع حتى لم يقدروا ولا على اكل خبز.</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a:ln>
                            <a:noFill/>
                          </a:ln>
                          <a:solidFill>
                            <a:schemeClr val="bg1"/>
                          </a:solidFill>
                          <a:effectLst/>
                          <a:latin typeface="Arial" charset="0"/>
                          <a:cs typeface="Arial" charset="0"/>
                        </a:rPr>
                        <a:t>19  et Judas </a:t>
                      </a:r>
                      <a:r>
                        <a:rPr kumimoji="0" lang="fr-FR" sz="2800" b="0" i="0" u="none" strike="noStrike" cap="none" normalizeH="0" baseline="0" dirty="0" err="1">
                          <a:ln>
                            <a:noFill/>
                          </a:ln>
                          <a:solidFill>
                            <a:schemeClr val="bg1"/>
                          </a:solidFill>
                          <a:effectLst/>
                          <a:latin typeface="Arial" charset="0"/>
                          <a:cs typeface="Arial" charset="0"/>
                        </a:rPr>
                        <a:t>Iscariot</a:t>
                      </a:r>
                      <a:r>
                        <a:rPr kumimoji="0" lang="fr-FR" sz="2800" b="0" i="0" u="none" strike="noStrike" cap="none" normalizeH="0" baseline="0" dirty="0">
                          <a:ln>
                            <a:noFill/>
                          </a:ln>
                          <a:solidFill>
                            <a:schemeClr val="bg1"/>
                          </a:solidFill>
                          <a:effectLst/>
                          <a:latin typeface="Arial" charset="0"/>
                          <a:cs typeface="Arial" charset="0"/>
                        </a:rPr>
                        <a:t>, celui qui livra Jésus. 20  Puis ils revinrent à la maison, et la foule s’assembla de nouveau, en sorte qu’ils ne pouvaient pas même prendre leur repas.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19 and Judas Iscariot, who also betrayed Him. And they went into a house. 20 Then the multitude came together again, so that they could not so much as eat bread.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202" name="Group 2"/>
          <p:cNvGraphicFramePr>
            <a:graphicFrameLocks noGrp="1"/>
          </p:cNvGraphicFramePr>
          <p:nvPr/>
        </p:nvGraphicFramePr>
        <p:xfrm>
          <a:off x="34925" y="44450"/>
          <a:ext cx="9145588" cy="5546726"/>
        </p:xfrm>
        <a:graphic>
          <a:graphicData uri="http://schemas.openxmlformats.org/drawingml/2006/table">
            <a:tbl>
              <a:tblPr rtl="1"/>
              <a:tblGrid>
                <a:gridCol w="4404187">
                  <a:extLst>
                    <a:ext uri="{9D8B030D-6E8A-4147-A177-3AD203B41FA5}">
                      <a16:colId xmlns:a16="http://schemas.microsoft.com/office/drawing/2014/main" val="20000"/>
                    </a:ext>
                  </a:extLst>
                </a:gridCol>
                <a:gridCol w="4741401">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ولما سمع اقرباؤه خرجوا ليمسكوه لانهم قالوا انه مختل.</a:t>
                      </a:r>
                      <a:r>
                        <a:rPr kumimoji="0" lang="en-US" sz="3200" b="0" i="0" u="none" strike="noStrike" cap="none" normalizeH="0" baseline="0" dirty="0">
                          <a:ln>
                            <a:noFill/>
                          </a:ln>
                          <a:solidFill>
                            <a:schemeClr val="bg1"/>
                          </a:solidFill>
                          <a:effectLst/>
                          <a:latin typeface="Arial" charset="0"/>
                          <a:cs typeface="Arial" charset="0"/>
                        </a:rPr>
                        <a:t>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2800" b="1" i="0" u="none" strike="noStrike" cap="none" normalizeH="0" baseline="0" dirty="0">
                          <a:ln>
                            <a:noFill/>
                          </a:ln>
                          <a:solidFill>
                            <a:srgbClr val="FF9900"/>
                          </a:solidFill>
                          <a:effectLst/>
                          <a:latin typeface="Arial" charset="0"/>
                          <a:cs typeface="Arial" charset="0"/>
                        </a:rPr>
                        <a:t>( والمجد للـه دائماً )</a:t>
                      </a:r>
                      <a:endParaRPr kumimoji="0" lang="en-CA" sz="28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A cette nouvelle, les gens de sa parenté vinrent pour se saisir de lui car ils disaient : Il a perdu le sens.</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dirty="0">
                          <a:ln>
                            <a:noFill/>
                          </a:ln>
                          <a:solidFill>
                            <a:srgbClr val="FF9900"/>
                          </a:solidFill>
                          <a:effectLst/>
                          <a:latin typeface="Arial" charset="0"/>
                          <a:cs typeface="Arial" charset="0"/>
                        </a:rPr>
                        <a:t>(Gloire à Dieu éternellement.)</a:t>
                      </a:r>
                      <a:endParaRPr kumimoji="0" lang="en-US"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800" b="0" i="0" u="none" strike="noStrike" cap="none" normalizeH="0" baseline="0" dirty="0">
                          <a:ln>
                            <a:noFill/>
                          </a:ln>
                          <a:solidFill>
                            <a:schemeClr val="bg1"/>
                          </a:solidFill>
                          <a:effectLst/>
                          <a:latin typeface="Arial" charset="0"/>
                          <a:cs typeface="Arial" charset="0"/>
                        </a:rPr>
                        <a:t>21 But when His own people heard about this, they went out to lay hold of Him, for they said, He is out of His mind.    </a:t>
                      </a:r>
                      <a:endParaRPr kumimoji="0" lang="en-US"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dirty="0">
                          <a:ln>
                            <a:noFill/>
                          </a:ln>
                          <a:solidFill>
                            <a:srgbClr val="FF9900"/>
                          </a:solidFill>
                          <a:effectLst/>
                          <a:latin typeface="Arial" charset="0"/>
                          <a:cs typeface="Arial" charset="0"/>
                        </a:rPr>
                        <a:t>(Glory be to God forever.)</a:t>
                      </a:r>
                      <a:endParaRPr kumimoji="0" lang="en-CA" sz="2000" b="1" i="0" u="none" strike="noStrike" cap="none" normalizeH="0" baseline="0" dirty="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022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38022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3474" name="Group 2"/>
          <p:cNvGraphicFramePr>
            <a:graphicFrameLocks noGrp="1"/>
          </p:cNvGraphicFramePr>
          <p:nvPr/>
        </p:nvGraphicFramePr>
        <p:xfrm>
          <a:off x="34925" y="44450"/>
          <a:ext cx="9145588" cy="6169152"/>
        </p:xfrm>
        <a:graphic>
          <a:graphicData uri="http://schemas.openxmlformats.org/drawingml/2006/table">
            <a:tbl>
              <a:tblPr rtl="1"/>
              <a:tblGrid>
                <a:gridCol w="4176713">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يحمدك يا رب كل اعمالك ويباركك اتقياؤك.</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ملكك ينطقون وبجبروتك يتكلمون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ليعرفوا بني آدم قدرتك ومجد جلال ملكك.</a:t>
                      </a:r>
                      <a:r>
                        <a:rPr kumimoji="0" lang="ar-SA" sz="3600" b="0" i="0" u="none" strike="noStrike" cap="none" normalizeH="0" baseline="0">
                          <a:ln>
                            <a:noFill/>
                          </a:ln>
                          <a:solidFill>
                            <a:schemeClr val="bg1"/>
                          </a:solidFill>
                          <a:effectLst/>
                          <a:latin typeface="Arial" charset="0"/>
                          <a:cs typeface="Arial" charset="0"/>
                        </a:rPr>
                        <a:t> </a:t>
                      </a:r>
                      <a:r>
                        <a:rPr kumimoji="0" lang="ar-SA" sz="3400" b="1" i="0" u="none" strike="noStrike" cap="none" normalizeH="0" baseline="0">
                          <a:ln>
                            <a:noFill/>
                          </a:ln>
                          <a:solidFill>
                            <a:schemeClr val="bg1"/>
                          </a:solidFill>
                          <a:effectLst/>
                          <a:latin typeface="Arial" charset="0"/>
                          <a:cs typeface="Arial" charset="0"/>
                        </a:rPr>
                        <a:t>هللويا.</a:t>
                      </a:r>
                      <a:r>
                        <a:rPr kumimoji="0" lang="ar-SA" sz="3400" b="0" i="0" u="none" strike="noStrike" cap="none" normalizeH="0" baseline="0">
                          <a:ln>
                            <a:noFill/>
                          </a:ln>
                          <a:solidFill>
                            <a:schemeClr val="bg1"/>
                          </a:solidFill>
                          <a:effectLst/>
                          <a:latin typeface="Arial" charset="0"/>
                          <a:cs typeface="Arial" charset="0"/>
                        </a:rPr>
                        <a:t> </a:t>
                      </a:r>
                      <a:endParaRPr kumimoji="0" lang="ar-EG" sz="3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fr-CA" sz="3200" b="0" i="0" u="sng" strike="noStrike" cap="none" normalizeH="0" baseline="0">
                          <a:ln>
                            <a:noFill/>
                          </a:ln>
                          <a:solidFill>
                            <a:srgbClr val="FF9933"/>
                          </a:solidFill>
                          <a:effectLst/>
                          <a:latin typeface="Arial" charset="0"/>
                          <a:cs typeface="Times New Roman" pitchFamily="18" charset="0"/>
                        </a:rPr>
                        <a:t> </a:t>
                      </a:r>
                      <a:r>
                        <a:rPr kumimoji="0" lang="en-US" sz="3600" b="0" i="0" u="sng" strike="noStrike" cap="none" normalizeH="0" baseline="0">
                          <a:ln>
                            <a:noFill/>
                          </a:ln>
                          <a:solidFill>
                            <a:srgbClr val="FF9933"/>
                          </a:solidFill>
                          <a:effectLst/>
                          <a:latin typeface="Arial" charset="0"/>
                          <a:cs typeface="Times New Roman" pitchFamily="18" charset="0"/>
                        </a:rPr>
                        <a:t>145:10-12</a:t>
                      </a:r>
                      <a:endParaRPr kumimoji="0" lang="en-US"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Tes fidèles te béniront.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diront la gloire de ton règne et parleront de ta prouesse,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en révélant aux hommes tes prouesses,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Psalms145:10-12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 Your saints shall bless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11 They shall speak of the glory of Your kingdom, and talk of Your power,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12 To make known to the sons of men His mighty acts.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3485" name="Rectangle 13"/>
          <p:cNvSpPr>
            <a:spLocks noGrp="1" noChangeArrowheads="1"/>
          </p:cNvSpPr>
          <p:nvPr>
            <p:ph type="ctrTitle"/>
          </p:nvPr>
        </p:nvSpPr>
        <p:spPr/>
        <p:txBody>
          <a:bodyPr/>
          <a:lstStyle/>
          <a:p>
            <a:r>
              <a:rPr lang="en-US"/>
              <a:t>21pv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4498" name="Group 2"/>
          <p:cNvGraphicFramePr>
            <a:graphicFrameLocks noGrp="1"/>
          </p:cNvGraphicFramePr>
          <p:nvPr/>
        </p:nvGraphicFramePr>
        <p:xfrm>
          <a:off x="34925" y="44450"/>
          <a:ext cx="9145588" cy="6842506"/>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 12 - 23</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خرج الى الجبل ليصلّي.وقضى الليل كله في الصلاة لله.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النهار دعا تلاميذه واختار منهم اثني عشر الذين سماهم ايضا رسلا.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Luc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En ces jours-là,  Jésus s'en alla dans la montagne pour prier et il passa la nuit à prier Dieu; puis,13 le jour venu, il appela ses disciples et en choisit douze, auxquels il donna la nom d'apôtres: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Luke  6:12-23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it came to pass in those days that He went out to the mountain to pray, and continued all night in prayer to God. 13 And when it was day, He called His disciples to Himself; and from them He chose twelve whom He also named apostles: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34509" name="Rectangle 13"/>
          <p:cNvSpPr>
            <a:spLocks noGrp="1" noChangeArrowheads="1"/>
          </p:cNvSpPr>
          <p:nvPr>
            <p:ph type="ctrTitle"/>
          </p:nvPr>
        </p:nvSpPr>
        <p:spPr/>
        <p:txBody>
          <a:bodyPr/>
          <a:lstStyle/>
          <a:p>
            <a:r>
              <a:rPr lang="en-US"/>
              <a:t>21v</a:t>
            </a:r>
          </a:p>
        </p:txBody>
      </p:sp>
    </p:spTree>
  </p:cSld>
  <p:clrMapOvr>
    <a:masterClrMapping/>
  </p:clrMapOvr>
</p:sld>
</file>

<file path=ppt/slides/slide1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5522" name="Group 2"/>
          <p:cNvGraphicFramePr>
            <a:graphicFrameLocks noGrp="1"/>
          </p:cNvGraphicFramePr>
          <p:nvPr/>
        </p:nvGraphicFramePr>
        <p:xfrm>
          <a:off x="-36513" y="44450"/>
          <a:ext cx="9217026" cy="6119813"/>
        </p:xfrm>
        <a:graphic>
          <a:graphicData uri="http://schemas.openxmlformats.org/drawingml/2006/table">
            <a:tbl>
              <a:tblPr rtl="1"/>
              <a:tblGrid>
                <a:gridCol w="4392613">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الذي سماه ايضا بطرس واندراوس اخاه.يعقوب ويوحنا.فيلبس وبرثولماوس.متّى وتوما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يعقوب بن حلفى وسمعان الذي يدعى الغيور.</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يهوذا اخا يعقوب ويهوذا الاسخريوطي الذي صار مسلما ايضا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Simon, auquel il donna le nom de Pierre, André son frère, Jacques, Jean, Philippe, Barthélémy, 15 Matthieu, Thomas, Jacques fils d'Alphée, Simon qu'on appelait le zélote, Judas fils de Jacques et 16 Judas Iscarioth qui devint traître.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Simon, whom He also named Peter, and Andrew his brother; James and John; Philip and Bartholomew; 15 Matthew and Thomas; James the son of Alphaeus, and Simon called the Zealot; 16 Judas the son of James, and Judas Iscariot who also became a traitor.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6546" name="Group 2"/>
          <p:cNvGraphicFramePr>
            <a:graphicFrameLocks noGrp="1"/>
          </p:cNvGraphicFramePr>
          <p:nvPr/>
        </p:nvGraphicFramePr>
        <p:xfrm>
          <a:off x="34925" y="44450"/>
          <a:ext cx="9145588" cy="611981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Descendant avec eux, il s'arrêta sur un endroit plat avec une grande foule de ses disciples et une grande multitude du peuple de toute la Judée, de Jérusalem et du littoral de Tyr et de Sidon; ils étaient venus pour l'entendre et se faire guérir de leurs maladies;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7570" name="Group 2"/>
          <p:cNvGraphicFramePr>
            <a:graphicFrameLocks noGrp="1"/>
          </p:cNvGraphicFramePr>
          <p:nvPr/>
        </p:nvGraphicFramePr>
        <p:xfrm>
          <a:off x="34925" y="44450"/>
          <a:ext cx="9145588" cy="5830888"/>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 وكل الجمع طلبوا ان يلمسوه لان قوة كانت تخرج منه وتشفي الجميع</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 et toute la foule cherchait à le toucher, parce qu'une force sortait de lui et les guérissait tous.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8594" name="Group 2"/>
          <p:cNvGraphicFramePr>
            <a:graphicFrameLocks noGrp="1"/>
          </p:cNvGraphicFramePr>
          <p:nvPr/>
        </p:nvGraphicFramePr>
        <p:xfrm>
          <a:off x="107950" y="44450"/>
          <a:ext cx="9072563" cy="6119813"/>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Alors, levant les yeux sur ses disciples, Jésus dit: "Heureux, vous les pauvres: le Royaume de Dieu est à vous.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39618" name="Group 2"/>
          <p:cNvGraphicFramePr>
            <a:graphicFrameLocks noGrp="1"/>
          </p:cNvGraphicFramePr>
          <p:nvPr/>
        </p:nvGraphicFramePr>
        <p:xfrm>
          <a:off x="34925" y="44450"/>
          <a:ext cx="9145588" cy="6369685"/>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21Heureux, vous qui avez faim maintenant: vous serez rassasiés. Heureux, vous qui pleurez maintenant: vous rirez. 22 Heureux êtes-vous lorsque les hommes vous haïssent, lorsqu'ils vous rejettent, et qu'ils insultent et proscrivent votre nom comme infâme, à cause du Fils de l'homme.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0642" name="Group 2"/>
          <p:cNvGraphicFramePr>
            <a:graphicFrameLocks noGrp="1"/>
          </p:cNvGraphicFramePr>
          <p:nvPr/>
        </p:nvGraphicFramePr>
        <p:xfrm>
          <a:off x="34925" y="44450"/>
          <a:ext cx="9001125" cy="591185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62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857892"/>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166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44166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44166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44166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3714" name="Group 2"/>
          <p:cNvGraphicFramePr>
            <a:graphicFrameLocks noGrp="1"/>
          </p:cNvGraphicFramePr>
          <p:nvPr/>
        </p:nvGraphicFramePr>
        <p:xfrm>
          <a:off x="34925" y="-26988"/>
          <a:ext cx="9217025" cy="6410326"/>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a:t>
                      </a:r>
                      <a:r>
                        <a:rPr kumimoji="0" lang="ar-EG" sz="3600" b="0" i="0" u="sng" strike="noStrike" cap="none" normalizeH="0" baseline="0">
                          <a:ln>
                            <a:noFill/>
                          </a:ln>
                          <a:solidFill>
                            <a:srgbClr val="FF9933"/>
                          </a:solidFill>
                          <a:effectLst/>
                          <a:latin typeface="Arial" charset="0"/>
                          <a:cs typeface="Arial" charset="0"/>
                        </a:rPr>
                        <a:t>بولس الرسول الى أهل رومية</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10 :4- 18</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Romains</a:t>
                      </a:r>
                      <a:r>
                        <a:rPr kumimoji="0" lang="en-US" sz="3200" b="0" i="0" u="sng" strike="noStrike" cap="none" normalizeH="0" baseline="0">
                          <a:ln>
                            <a:noFill/>
                          </a:ln>
                          <a:solidFill>
                            <a:srgbClr val="FF9933"/>
                          </a:solidFill>
                          <a:effectLst/>
                          <a:latin typeface="Arial" charset="0"/>
                          <a:cs typeface="Times New Roman" pitchFamily="18" charset="0"/>
                        </a:rPr>
                        <a:t>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Romans 10:4-18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law,The man who does those things shall live by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43725" name="Rectangle 13"/>
          <p:cNvSpPr>
            <a:spLocks noGrp="1" noChangeArrowheads="1"/>
          </p:cNvSpPr>
          <p:nvPr>
            <p:ph type="ctrTitle"/>
          </p:nvPr>
        </p:nvSpPr>
        <p:spPr/>
        <p:txBody>
          <a:bodyPr/>
          <a:lstStyle/>
          <a:p>
            <a:r>
              <a:rPr lang="en-US"/>
              <a:t>21p</a:t>
            </a:r>
          </a:p>
        </p:txBody>
      </p:sp>
    </p:spTree>
  </p:cSld>
  <p:clrMapOvr>
    <a:masterClrMapping/>
  </p:clrMapOvr>
</p:sld>
</file>

<file path=ppt/slides/slide1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4738" name="Group 2"/>
          <p:cNvGraphicFramePr>
            <a:graphicFrameLocks noGrp="1"/>
          </p:cNvGraphicFramePr>
          <p:nvPr/>
        </p:nvGraphicFramePr>
        <p:xfrm>
          <a:off x="34925" y="44450"/>
          <a:ext cx="9145588" cy="6121401"/>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 او من يهبط الى الهاوية اي ليصعد المسيح من الاموات.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Qui descendra dans l'abîme? 7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 (that is, to bring Christ down from above) 7 or, "Who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5762" name="Group 2"/>
          <p:cNvGraphicFramePr>
            <a:graphicFrameLocks noGrp="1"/>
          </p:cNvGraphicFramePr>
          <p:nvPr/>
        </p:nvGraphicFramePr>
        <p:xfrm>
          <a:off x="34925" y="44450"/>
          <a:ext cx="9145588" cy="6339840"/>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 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9 Cette parole, c'est la parole de la foi que nous proclamons.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6786" name="Group 2"/>
          <p:cNvGraphicFramePr>
            <a:graphicFrameLocks noGrp="1"/>
          </p:cNvGraphicFramePr>
          <p:nvPr/>
        </p:nvGraphicFramePr>
        <p:xfrm>
          <a:off x="34925" y="44450"/>
          <a:ext cx="9145588" cy="6766560"/>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 11 Car l'Écriture dit: Quiconque croit en lui ne sera pas confondu. 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 11 For the Scripture says, Whoever believes on Him will not be put to shame.'' 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7810" name="Group 2"/>
          <p:cNvGraphicFramePr>
            <a:graphicFrameLocks noGrp="1"/>
          </p:cNvGraphicFramePr>
          <p:nvPr/>
        </p:nvGraphicFramePr>
        <p:xfrm>
          <a:off x="34925" y="115888"/>
          <a:ext cx="9145588" cy="5942965"/>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 فكيف يدعون بمن لم يؤمنوا به.وكيف يؤمنون بمن لم يسمعوا به.وكيف يسمعون بلا كارز.</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8834" name="Group 2"/>
          <p:cNvGraphicFramePr>
            <a:graphicFrameLocks noGrp="1"/>
          </p:cNvGraphicFramePr>
          <p:nvPr/>
        </p:nvGraphicFramePr>
        <p:xfrm>
          <a:off x="34925" y="44450"/>
          <a:ext cx="9145588" cy="633984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يرسلوا.كما هو مكتوب ما اجمل اقدام المبشرين بالسلام المبشرين بالخيرات. لكن ليس الجميع قد اطاعوا الانجيل لان اشعياء يقول يا رب من صدق خبرنا.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49858" name="Group 2"/>
          <p:cNvGraphicFramePr>
            <a:graphicFrameLocks noGrp="1"/>
          </p:cNvGraphicFramePr>
          <p:nvPr/>
        </p:nvGraphicFramePr>
        <p:xfrm>
          <a:off x="34925" y="44450"/>
          <a:ext cx="9145588" cy="6172772"/>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 لكنني اقول ألعلهم لم يسمعوا.</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بلى.الى كل الارض خرج صوتهم والى اقاصي المسكونة اقوالهم.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 18 Je demande alors: N'auraient-ils pas entendu? Mais si! Par toute la terre a retenti leur voix et jusqu'aux extrémités du monde leurs paroles.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88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190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45190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45190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
        <p:nvSpPr>
          <p:cNvPr id="3451909" name="Rectangle 5"/>
          <p:cNvSpPr>
            <a:spLocks noGrp="1" noChangeArrowheads="1"/>
          </p:cNvSpPr>
          <p:nvPr>
            <p:ph type="title" idx="4294967295"/>
          </p:nvPr>
        </p:nvSpPr>
        <p:spPr/>
        <p:txBody>
          <a:bodyPr/>
          <a:lstStyle/>
          <a:p>
            <a:endParaRPr lang="en-US"/>
          </a:p>
        </p:txBody>
      </p:sp>
    </p:spTree>
  </p:cSld>
  <p:clrMapOvr>
    <a:masterClrMapping/>
  </p:clrMapOvr>
  <p:transition/>
</p:sld>
</file>

<file path=ppt/slides/slide1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3954" name="Group 2"/>
          <p:cNvGraphicFramePr>
            <a:graphicFrameLocks noGrp="1"/>
          </p:cNvGraphicFramePr>
          <p:nvPr/>
        </p:nvGraphicFramePr>
        <p:xfrm>
          <a:off x="34925" y="-26988"/>
          <a:ext cx="9217025" cy="6705600"/>
        </p:xfrm>
        <a:graphic>
          <a:graphicData uri="http://schemas.openxmlformats.org/drawingml/2006/table">
            <a:tbl>
              <a:tblPr rtl="1"/>
              <a:tblGrid>
                <a:gridCol w="45354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بطرس الثانية (1 : 12 – 21 )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1 : 12 - 21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t>
                      </a:r>
                      <a:r>
                        <a:rPr kumimoji="0" lang="fr-FR" sz="2800" b="0" i="0" u="none" strike="noStrike" cap="none" normalizeH="0" baseline="0">
                          <a:ln>
                            <a:noFill/>
                          </a:ln>
                          <a:solidFill>
                            <a:schemeClr val="bg1"/>
                          </a:solidFill>
                          <a:effectLst/>
                          <a:latin typeface="Arial" charset="0"/>
                          <a:cs typeface="Arial" charset="0"/>
                        </a:rPr>
                        <a:t>Aussi ai-je l'intention de toujours vous rappeler cela, bien que vous le sachiez et que vous demeuriez fermes dans la vérité présente.13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1:12-21</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53965" name="Rectangle 13"/>
          <p:cNvSpPr>
            <a:spLocks noGrp="1" noChangeArrowheads="1"/>
          </p:cNvSpPr>
          <p:nvPr>
            <p:ph type="ctrTitle"/>
          </p:nvPr>
        </p:nvSpPr>
        <p:spPr/>
        <p:txBody>
          <a:bodyPr/>
          <a:lstStyle/>
          <a:p>
            <a:r>
              <a:rPr lang="en-US"/>
              <a:t>21c</a:t>
            </a:r>
          </a:p>
        </p:txBody>
      </p:sp>
    </p:spTree>
  </p:cSld>
  <p:clrMapOvr>
    <a:masterClrMapping/>
  </p:clrMapOvr>
</p:sld>
</file>

<file path=ppt/slides/slide1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4978" name="Group 2"/>
          <p:cNvGraphicFramePr>
            <a:graphicFrameLocks noGrp="1"/>
          </p:cNvGraphicFramePr>
          <p:nvPr/>
        </p:nvGraphicFramePr>
        <p:xfrm>
          <a:off x="34925" y="44450"/>
          <a:ext cx="9145588" cy="5871528"/>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6002" name="Group 2"/>
          <p:cNvGraphicFramePr>
            <a:graphicFrameLocks noGrp="1"/>
          </p:cNvGraphicFramePr>
          <p:nvPr/>
        </p:nvGraphicFramePr>
        <p:xfrm>
          <a:off x="34925" y="44450"/>
          <a:ext cx="9145588" cy="59785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7026" name="Group 2"/>
          <p:cNvGraphicFramePr>
            <a:graphicFrameLocks noGrp="1"/>
          </p:cNvGraphicFramePr>
          <p:nvPr/>
        </p:nvGraphicFramePr>
        <p:xfrm>
          <a:off x="34925" y="44450"/>
          <a:ext cx="9145588" cy="636968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سمعنا هذا الصوت مقبلا من السماء اذ كنا معه في الجبل المقدس.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18  Et cette voix, nous-mêmes nous l'avons entendue venant du ciel quand nous étions avec lui sur la montagne sainte.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18 And we heard this voice which came from heaven when we were with Him on the holy mountain.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8050" name="Group 2"/>
          <p:cNvGraphicFramePr>
            <a:graphicFrameLocks noGrp="1"/>
          </p:cNvGraphicFramePr>
          <p:nvPr/>
        </p:nvGraphicFramePr>
        <p:xfrm>
          <a:off x="34925" y="44450"/>
          <a:ext cx="9145588" cy="6049963"/>
        </p:xfrm>
        <a:graphic>
          <a:graphicData uri="http://schemas.openxmlformats.org/drawingml/2006/table">
            <a:tbl>
              <a:tblPr rtl="1"/>
              <a:tblGrid>
                <a:gridCol w="5256213">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وعندنا الكلمة النبوية وهي اثبت التي تفعلون حسنا ان انتبهتم اليها كما الى سراج منير في موضع مظلم الى ان ينفجر النهار ويطلع كوكب الصبح في قلوبكم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De plus, nous avons la parole des prophètes qui est la solidité même, sur laquelle vous avez raison de fixer votre regard comme sur une lampe brillant dans un lieu obscur, jusqu'à ce que luise le jour et que l'étoile du matin se lève dans vos coeurs.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9074" name="Group 2"/>
          <p:cNvGraphicFramePr>
            <a:graphicFrameLocks noGrp="1"/>
          </p:cNvGraphicFramePr>
          <p:nvPr/>
        </p:nvGraphicFramePr>
        <p:xfrm>
          <a:off x="34925" y="115888"/>
          <a:ext cx="9145588" cy="6484684"/>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عالمين هذا اولا ان كل نبوة الكتاب ليست من تفسير خاص.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 تأت نبوة قط بمشيئة انسان بل تكلم اناس الله القديسون مسوقين من الروح القدس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44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009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2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4611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46112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46112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3170" name="Group 2"/>
          <p:cNvGraphicFramePr>
            <a:graphicFrameLocks noGrp="1"/>
          </p:cNvGraphicFramePr>
          <p:nvPr/>
        </p:nvGraphicFramePr>
        <p:xfrm>
          <a:off x="34925" y="44450"/>
          <a:ext cx="9074150" cy="68294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3 : 1 – 16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وكان رجل اعرج من بطن امه يحمل.كانوا يضعونه كل يوم عند باب الهيكل الذي يقال له الجميل ليسأل صدقة من الذين يدخلون الهيكل.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400" b="0" i="0" u="sng" strike="noStrike" cap="none" normalizeH="0" baseline="0">
                          <a:ln>
                            <a:noFill/>
                          </a:ln>
                          <a:solidFill>
                            <a:srgbClr val="FF9933"/>
                          </a:solidFill>
                          <a:effectLst/>
                          <a:latin typeface="Arial" charset="0"/>
                          <a:cs typeface="Times New Roman" pitchFamily="18" charset="0"/>
                        </a:rPr>
                        <a:t>Actes 3 : 1 - 16</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1Pierre et Jean montaient au temple pour la prière de trois heures de l'après-midi. 2 On y portait un homme qui était infirme depuis sa naissance - chaque jour on l'installait à la porte du temple dite "La Belle Porte" pour demander l'aumône à ceux qui pénétraient dans le temple.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0000"/>
                        </a:lnSpc>
                        <a:spcBef>
                          <a:spcPct val="0"/>
                        </a:spcBef>
                        <a:spcAft>
                          <a:spcPct val="0"/>
                        </a:spcAft>
                        <a:buClrTx/>
                        <a:buSzTx/>
                        <a:buFontTx/>
                        <a:buNone/>
                        <a:tabLst/>
                      </a:pPr>
                      <a:r>
                        <a:rPr kumimoji="0" lang="en-US" sz="2400" b="0" i="0" u="sng" strike="noStrike" cap="none" normalizeH="0" baseline="0">
                          <a:ln>
                            <a:noFill/>
                          </a:ln>
                          <a:solidFill>
                            <a:srgbClr val="FF9933"/>
                          </a:solidFill>
                          <a:effectLst/>
                          <a:latin typeface="Arial" charset="0"/>
                          <a:cs typeface="Times New Roman" pitchFamily="18" charset="0"/>
                        </a:rPr>
                        <a:t>Acts 3 : 1 -16 </a:t>
                      </a:r>
                    </a:p>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Peter and John went up together to the temple at the hour of prayer, the ninth hour. 2 And a certain man lame from his mother's womb was carried, whom they laid daily at the gate of the temple which is called Beautiful, to ask alms from those who entered the temple;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63181" name="Rectangle 13"/>
          <p:cNvSpPr>
            <a:spLocks noGrp="1" noChangeArrowheads="1"/>
          </p:cNvSpPr>
          <p:nvPr>
            <p:ph type="ctrTitle"/>
          </p:nvPr>
        </p:nvSpPr>
        <p:spPr/>
        <p:txBody>
          <a:bodyPr/>
          <a:lstStyle/>
          <a:p>
            <a:r>
              <a:rPr lang="en-US"/>
              <a:t>21a</a:t>
            </a:r>
          </a:p>
        </p:txBody>
      </p:sp>
    </p:spTree>
  </p:cSld>
  <p:clrMapOvr>
    <a:masterClrMapping/>
  </p:clrMapOvr>
</p:sld>
</file>

<file path=ppt/slides/slide1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4194" name="Group 2"/>
          <p:cNvGraphicFramePr>
            <a:graphicFrameLocks noGrp="1"/>
          </p:cNvGraphicFramePr>
          <p:nvPr/>
        </p:nvGraphicFramePr>
        <p:xfrm>
          <a:off x="34925" y="115888"/>
          <a:ext cx="9145588"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 فتفرس فيه بطرس مع يوحنا وقال انظر الينا.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Quand il vit Pierre et Jean qui allaient entrer dans le temple, il les sollicita pour obtenir une aumône. 4  Pierre alors, ainsi que Jean, le fixa et lui dit: "Regarde-nous!" 5 L'homme les observait, car il s'attendait à obtenir d'eux quelque chose.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seeing Peter and John about to go into the temple, asked for alms. 4 And fixing his eyes on him, with John, Peter said, Look at us.'' 5 So he gave them his attention, expecting to receive something from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5218" name="Group 2"/>
          <p:cNvGraphicFramePr>
            <a:graphicFrameLocks noGrp="1"/>
          </p:cNvGraphicFramePr>
          <p:nvPr/>
        </p:nvGraphicFramePr>
        <p:xfrm>
          <a:off x="107950" y="115888"/>
          <a:ext cx="9072563" cy="5913120"/>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فلاحظهما منتظرا ان يأخذ منهما شيئا. فقال بطرس ليس لي فضة ولا ذهب ولكن الذي لي فاياه اعطيك.باسم يسوع المسيح الناصري قم وامش.وامسكه بيده اليمنى واقامه ففي الحال تشددت رجلاه وكعباه</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Pierre lui dit: "De l'or ou de l'argent, je n'en ai pas; mais ce que j'ai, je te le donne: au nom de Jésus Christ, le Nazaréen, marche. 7  Et, le prenant par la main droite, il le fit lever.A l'instant même les pieds et les chevilles de l'homme s'affermirent;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Then Peter said, Silver and gold I do not have, but what I do have I give you: In the name of Jesus Christ of Nazareth, rise up and walk.'' 7 And he took him by the right hand and lifted him up, and immediately his feet and ankle bones received strength.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6242" name="Group 2"/>
          <p:cNvGraphicFramePr>
            <a:graphicFrameLocks noGrp="1"/>
          </p:cNvGraphicFramePr>
          <p:nvPr/>
        </p:nvGraphicFramePr>
        <p:xfrm>
          <a:off x="34925" y="44450"/>
          <a:ext cx="9145588" cy="61214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وابصره جميع الشعب وهو يمشي ويسبح الله.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d'un bond il fut debout et marchait; il entra avec eux dans le temple, marchant, bondissant et louant Dieu. 9 Et tout le peuple le vit marcher et louer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So he, leaping up, stood and walked and entered the temple with them-- walking, leaping, and praising God. 9 And all the people saw him walking and praising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7266" name="Group 2"/>
          <p:cNvGraphicFramePr>
            <a:graphicFrameLocks noGrp="1"/>
          </p:cNvGraphicFramePr>
          <p:nvPr/>
        </p:nvGraphicFramePr>
        <p:xfrm>
          <a:off x="-36513" y="44450"/>
          <a:ext cx="9217026" cy="6931152"/>
        </p:xfrm>
        <a:graphic>
          <a:graphicData uri="http://schemas.openxmlformats.org/drawingml/2006/table">
            <a:tbl>
              <a:tblPr rtl="1"/>
              <a:tblGrid>
                <a:gridCol w="4464050">
                  <a:extLst>
                    <a:ext uri="{9D8B030D-6E8A-4147-A177-3AD203B41FA5}">
                      <a16:colId xmlns:a16="http://schemas.microsoft.com/office/drawing/2014/main" val="20000"/>
                    </a:ext>
                  </a:extLst>
                </a:gridCol>
                <a:gridCol w="4752976">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وعرفوه انه هو الذي كان يجلس لاجل الصدقة على باب الهيكل الجميل فامتلأوا دهشة وحيرة مما حدث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وبينما كان الرجل الاعرج الذي شفي متمسكا ببطرس ويوحنا تراكض اليهم جميع الشعب الى الرواق الذي يقال له رواق سليمان وهم مندهشون.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On le reconnaissait: c'était bien lui qui se tenait, pour mendier, à la Belle Porte du temple. Et les gens se trouvèrent complètement stupéfaits et désorientés par ce qui lui était arrivé. 11 L'homme ne lâchait plus Pierre et Jean; tout le peuple accourut autour  d'eux, stupéfait, au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they knew that it was he who sat begging alms at the Beautiful Gate of the temple; and they were filled with wonder and amazement at what had happened to him. 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8290" name="Group 2"/>
          <p:cNvGraphicFramePr>
            <a:graphicFrameLocks noGrp="1"/>
          </p:cNvGraphicFramePr>
          <p:nvPr/>
        </p:nvGraphicFramePr>
        <p:xfrm>
          <a:off x="34925" y="44450"/>
          <a:ext cx="9145588"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nous fixer, nous, comme si c'était par notre puissance ou notre piété personnelles que nous avions fait marcher cet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9314" name="Group 2"/>
          <p:cNvGraphicFramePr>
            <a:graphicFrameLocks noGrp="1"/>
          </p:cNvGraphicFramePr>
          <p:nvPr/>
        </p:nvGraphicFramePr>
        <p:xfrm>
          <a:off x="-36513" y="44450"/>
          <a:ext cx="9217026"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 انتم انكرتم القدوس البار وطلبتم ان يوهب لكم رجل قاتل.</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 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0338" name="Group 2"/>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avez fait mourir, Dieu l'a ressuscité des morts - nous en sommes les témoins.16 Grâce à la foi au nom de Jésus, ce Nom vient d'affermir cet homme que vous regardez et que vous connaissez: et la foi qui vient de Jésus a rendu à cet homme toute sa santé, en votre présence à tous.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6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238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341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4434" name="Group 2"/>
          <p:cNvGraphicFramePr>
            <a:graphicFrameLocks noGrp="1"/>
          </p:cNvGraphicFramePr>
          <p:nvPr/>
        </p:nvGraphicFramePr>
        <p:xfrm>
          <a:off x="34925" y="44450"/>
          <a:ext cx="9145588" cy="6511354"/>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 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19:1,4</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1</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Les cieux racontent la gloire de Dieu, le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dirty="0">
                          <a:ln>
                            <a:noFill/>
                          </a:ln>
                          <a:solidFill>
                            <a:schemeClr val="bg1"/>
                          </a:solidFill>
                          <a:effectLst/>
                          <a:latin typeface="Arial" charset="0"/>
                          <a:cs typeface="Arial" charset="0"/>
                        </a:rPr>
                        <a:t>4</a:t>
                      </a:r>
                      <a:r>
                        <a:rPr kumimoji="0" lang="en-CA" sz="2800" b="0" i="0" u="none" strike="noStrike" cap="none" normalizeH="0" baseline="0" dirty="0">
                          <a:ln>
                            <a:noFill/>
                          </a:ln>
                          <a:solidFill>
                            <a:schemeClr val="bg1"/>
                          </a:solidFill>
                          <a:effectLst/>
                          <a:latin typeface="Arial" charset="0"/>
                          <a:cs typeface="Arial" charset="0"/>
                        </a:rPr>
                        <a:t> </a:t>
                      </a:r>
                      <a:r>
                        <a:rPr kumimoji="0" lang="fr-FR" sz="2800" b="0" i="0" u="none" strike="noStrike" cap="none" normalizeH="0" baseline="0" dirty="0">
                          <a:ln>
                            <a:noFill/>
                          </a:ln>
                          <a:solidFill>
                            <a:schemeClr val="bg1"/>
                          </a:solidFill>
                          <a:effectLst/>
                          <a:latin typeface="Arial" charset="0"/>
                          <a:cs typeface="Arial" charset="0"/>
                        </a:rPr>
                        <a:t>Leur harmonie éclate sur toute la terre et leur langage jusqu'au bout du monde,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4445" name="Rectangle 13"/>
          <p:cNvSpPr>
            <a:spLocks noGrp="1" noChangeArrowheads="1"/>
          </p:cNvSpPr>
          <p:nvPr>
            <p:ph type="ctrTitle"/>
          </p:nvPr>
        </p:nvSpPr>
        <p:spPr/>
        <p:txBody>
          <a:bodyPr/>
          <a:lstStyle/>
          <a:p>
            <a:r>
              <a:rPr lang="en-US"/>
              <a:t>21pg</a:t>
            </a:r>
          </a:p>
        </p:txBody>
      </p:sp>
      <p:sp>
        <p:nvSpPr>
          <p:cNvPr id="16" name="Text Box 29">
            <a:hlinkClick r:id="" action="ppaction://macro?name=LetThemExaltHimForBishop"/>
          </p:cNvPr>
          <p:cNvSpPr txBox="1">
            <a:spLocks noChangeArrowheads="1"/>
          </p:cNvSpPr>
          <p:nvPr/>
        </p:nvSpPr>
        <p:spPr bwMode="auto">
          <a:xfrm>
            <a:off x="7000892"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5458" name="Group 2"/>
          <p:cNvGraphicFramePr>
            <a:graphicFrameLocks noGrp="1"/>
          </p:cNvGraphicFramePr>
          <p:nvPr/>
        </p:nvGraphicFramePr>
        <p:xfrm>
          <a:off x="34925" y="44450"/>
          <a:ext cx="9145588" cy="6194426"/>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متى( 10 : 1 – 15 )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دعا تلاميذه الاثني عشر واعطاهم سلطانا على ارواح نجسة حتى يخرجوها ويشفوا كل مرض وكل ضعف.</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00"/>
                          </a:solidFill>
                          <a:effectLst/>
                          <a:latin typeface="Arial" charset="0"/>
                          <a:cs typeface="Arial" charset="0"/>
                        </a:rPr>
                        <a:t>Matthieu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Ayant fait venir ses douze disciples, Jésus leur donna autorité sur les esprits impurs, pour qu'ils les chassent et qu'ils guérissent toute maladie et toute infirmité.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00"/>
                          </a:solidFill>
                          <a:effectLst/>
                          <a:latin typeface="Arial" charset="0"/>
                          <a:cs typeface="Arial" charset="0"/>
                        </a:rPr>
                        <a:t>Matthew 10:1-15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when He had called His twelve disciples to Him, He gave them power over unclean spirits, to cast them out, and to heal all kinds of sickness and all kinds of disease.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75469" name="Rectangle 13"/>
          <p:cNvSpPr>
            <a:spLocks noGrp="1" noChangeArrowheads="1"/>
          </p:cNvSpPr>
          <p:nvPr>
            <p:ph type="ctrTitle"/>
          </p:nvPr>
        </p:nvSpPr>
        <p:spPr/>
        <p:txBody>
          <a:bodyPr/>
          <a:lstStyle/>
          <a:p>
            <a:r>
              <a:rPr lang="en-US"/>
              <a:t>21g</a:t>
            </a:r>
          </a:p>
        </p:txBody>
      </p:sp>
    </p:spTree>
  </p:cSld>
  <p:clrMapOvr>
    <a:masterClrMapping/>
  </p:clrMapOvr>
</p:sld>
</file>

<file path=ppt/slides/slide1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6482" name="Group 2"/>
          <p:cNvGraphicFramePr>
            <a:graphicFrameLocks noGrp="1"/>
          </p:cNvGraphicFramePr>
          <p:nvPr/>
        </p:nvGraphicFramePr>
        <p:xfrm>
          <a:off x="34925" y="44450"/>
          <a:ext cx="9145588" cy="6339840"/>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اسماء الاثني عشر رسولا فهي هذه.الاول سمعان الذي يقال له بطرس واندراوس اخوه.يعقوب بن زبدي ويوحنا اخوه. فيلبس وبرثولماوس</a:t>
                      </a:r>
                      <a:r>
                        <a:rPr kumimoji="0" lang="ar-EG" sz="3000" b="0" i="0" u="none" strike="noStrike" cap="none" normalizeH="0" baseline="0">
                          <a:ln>
                            <a:noFill/>
                          </a:ln>
                          <a:solidFill>
                            <a:schemeClr val="bg1"/>
                          </a:solidFill>
                          <a:effectLst/>
                          <a:latin typeface="Arial" charset="0"/>
                          <a:cs typeface="Arial" charset="0"/>
                        </a:rPr>
                        <a:t>.</a:t>
                      </a:r>
                      <a:r>
                        <a:rPr kumimoji="0" lang="ar-SA" sz="3000" b="0" i="0" u="none" strike="noStrike" cap="none" normalizeH="0" baseline="0">
                          <a:ln>
                            <a:noFill/>
                          </a:ln>
                          <a:solidFill>
                            <a:schemeClr val="bg1"/>
                          </a:solidFill>
                          <a:effectLst/>
                          <a:latin typeface="Arial" charset="0"/>
                          <a:cs typeface="Arial" charset="0"/>
                        </a:rPr>
                        <a:t>توما ومتى العشار.يعقوب بن حلفى ولباوس الملقب تداوس.</a:t>
                      </a:r>
                      <a:endParaRPr kumimoji="0" lang="ar-EG" sz="30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Voici les noms des douze apôtres. Le premier, Simon, que l'on appelle Pierre, et André, son frère; Jacques, fils de Zébédée, et Jean son frère; 3 Philippe et Barthélémy; Thomas et Matthieu le collecteur d'impôts; Jacques, fils d'Alphée et Thaddée;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Now the names of the twelve apostles are these: first, Simon, who is called Peter, and Andrew his brother; James the son of Zebedee, and John his brother; 3 Philip and Bartholomew; Thomas and Matthew the tax collector; James the son of Alphaeus, and Lebbaeus, whose surname was Thaddaeus;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7506" name="Group 2"/>
          <p:cNvGraphicFramePr>
            <a:graphicFrameLocks noGrp="1"/>
          </p:cNvGraphicFramePr>
          <p:nvPr/>
        </p:nvGraphicFramePr>
        <p:xfrm>
          <a:off x="34925" y="-26988"/>
          <a:ext cx="9145588" cy="682752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سمعان القانوي ويهوذا الاسخريوطي الذي اسلمه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هؤلاء الاثنا عشر ارسلهم يسوع واوصاهم قائلا.الى طريق امم لا تمضوا والى مدينة للسامريين لا تدخلوا.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بل اذهبوا بالحري الى خراف بيت اسرائيل الضالة.</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Simon le zélote et Judas Iscariote, celui-là même qui le livra. 5 Ces douze, Jésus les envoya en mission avec les instructions suivantes: "Ne prenez pas le chemin des païens et n'entrez pas dans une ville de Samaritains; 6 allez plutôt vers les brebis perdues de la maison d'Israël.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Simon the Canaanite, and Judas Iscariot, who also betrayed Him. 5 These twelve Jesus sent out and commanded them, saying: Do not go into the way of the Gentiles, and do not enter a city of the Samaritans. 6 But go rather to the lost sheep of the house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8530" name="Group 2"/>
          <p:cNvGraphicFramePr>
            <a:graphicFrameLocks noGrp="1"/>
          </p:cNvGraphicFramePr>
          <p:nvPr/>
        </p:nvGraphicFramePr>
        <p:xfrm>
          <a:off x="34925" y="44450"/>
          <a:ext cx="9145588"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انتم ذاهبون اكرزوا قائلين انه قد اقترب ملكوت السموات. اشفوا مرضى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طهروا برصا.اقيموا موتى.اخرجوا شياطين.مجانا اخذتم مجانا اعطوا.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En chemin, proclamez que le Règne des cieux s'est approché. 8 Guérissez les malades, ressuscitez les morts, purifiez les lépreux, chassez les démons. Vous avez reçu gratuitement, donnez gratuitement.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as you go, preach, saying, "The kingdom of heaven is at hand.' 8 Heal the sick, cleanse the lepers, raise the dead, cast out demons. Freely you have received, freely give.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9554" name="Group 2"/>
          <p:cNvGraphicFramePr>
            <a:graphicFrameLocks noGrp="1"/>
          </p:cNvGraphicFramePr>
          <p:nvPr/>
        </p:nvGraphicFramePr>
        <p:xfrm>
          <a:off x="34925" y="44450"/>
          <a:ext cx="9145588" cy="5689601"/>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تقتنوا ذهبا ولا فضة ولا نحاسا في مناطقكم. ولا مزودا للطريق ولا ثوبين ولا احذية ولا عصا.لان الفاعل مستحق طعامه</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9 Ne vous procurez ni or, ni argent, ni monnaie à mettre dans vos ceintures, 10 ni sac pour la route, ni deux tuniques, ni sandales ni bâton, car l'ouvrier a droit à sa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Provide neither gold nor silver nor copper in your money belts, 10 nor bag for your journey, nor two tunics, nor sandals, nor staffs; for a worker is worthy of his food.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0578" name="Group 2"/>
          <p:cNvGraphicFramePr>
            <a:graphicFrameLocks noGrp="1"/>
          </p:cNvGraphicFramePr>
          <p:nvPr/>
        </p:nvGraphicFramePr>
        <p:xfrm>
          <a:off x="34925" y="-26988"/>
          <a:ext cx="9145588" cy="6766560"/>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واية مدينة او قرية دخلتموها فافحصوا من فيها مستحق.واقيموا هناك حتى تخرجوا. وحين تدخلون البيت سلموا عليه. فان كان البيت مستحقا فليات سلامكم عليه.ولكن ان لم يكن مستحقا فليرجع سلامكم اليكم.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Dans quelque ville ou village que vous entriez, informez-vous pour savoir qui est digne de vous recevoir et demeurez là jusqu'à votre départ.12  En entrant dans la maison, saluez-la; 13 si cette maison en est digne, que votre paix vienne sur elle; mais si elle n'en est pas digne, que votre paix revienne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whatever city or town you enter, inquire who in it is worthy, and stay there till you go out. 12 And when you go into a household, greet it. 13 If the household is worthy, let your peace come upon it. But if it is not worthy, let your peace return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602" name="Group 2"/>
          <p:cNvGraphicFramePr>
            <a:graphicFrameLocks noGrp="1"/>
          </p:cNvGraphicFramePr>
          <p:nvPr/>
        </p:nvGraphicFramePr>
        <p:xfrm>
          <a:off x="107950" y="44450"/>
          <a:ext cx="9072563" cy="5762626"/>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يقبلكم ولا يسمع كلامكم فاخرجوا خارجا من ذلك البيت او من تلك المدينة وانفضوا غبار ارجلكم.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Si l'on ne vous accueille pas et si l'on n'écoute pas vos paroles, en quittant cette maison ou cette ville, secouez la poussière de vos pieds. </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whoever will not receive you nor hear your words, when you depart from that house or city, shake off the dust from your feet. </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2626" name="Group 2"/>
          <p:cNvGraphicFramePr>
            <a:graphicFrameLocks noGrp="1"/>
          </p:cNvGraphicFramePr>
          <p:nvPr/>
        </p:nvGraphicFramePr>
        <p:xfrm>
          <a:off x="34925" y="44450"/>
          <a:ext cx="9145588" cy="590175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ستكون لارض سدوم وعمورة يوم الدين حالة اكثر احتمالا مما لتلك المدينة</a:t>
                      </a:r>
                      <a:r>
                        <a:rPr kumimoji="0" lang="en-US" sz="3200" b="0" i="0" u="none" strike="noStrike" cap="none" normalizeH="0" baseline="0">
                          <a:ln>
                            <a:noFill/>
                          </a:ln>
                          <a:solidFill>
                            <a:schemeClr val="bg1"/>
                          </a:solidFill>
                          <a:effectLst/>
                          <a:latin typeface="Arial" charset="0"/>
                          <a:cs typeface="Arial" charset="0"/>
                        </a:rPr>
                        <a:t>.</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rgbClr val="FF9933"/>
                          </a:solidFill>
                          <a:effectLst/>
                          <a:latin typeface="Arial" charset="0"/>
                          <a:cs typeface="Arial" charset="0"/>
                        </a:rPr>
                        <a:t>( والمجد للـه دائماً )</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En vérité, je vous le déclare: au jour du jugement, le pays de Sodome et de Gomorrhe sera traité avec moins de rigueur que cette ville.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Assuredly, I say to you, it will be more tolerable for the land of Sodom and Gomorrah in the day of judgment than for that city!</a:t>
                      </a:r>
                      <a:r>
                        <a:rPr kumimoji="0" lang="en-US" sz="27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826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32" name="Group 20"/>
          <p:cNvGraphicFramePr>
            <a:graphicFrameLocks noGrp="1"/>
          </p:cNvGraphicFramePr>
          <p:nvPr/>
        </p:nvGraphicFramePr>
        <p:xfrm>
          <a:off x="539750" y="1484313"/>
          <a:ext cx="8137525" cy="484632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Twenty-second day of The Month of Kiahk</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الثانى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Vingt-deuxième jour du mois de </a:t>
                      </a:r>
                      <a:r>
                        <a:rPr kumimoji="0" lang="en-US" sz="4000" b="0" i="0" u="none" strike="noStrike" cap="none" normalizeH="0" baseline="0">
                          <a:ln>
                            <a:noFill/>
                          </a:ln>
                          <a:solidFill>
                            <a:srgbClr val="FF9900"/>
                          </a:solidFill>
                          <a:effectLst/>
                          <a:latin typeface="Arial" charset="0"/>
                          <a:cs typeface="Arial" charset="0"/>
                        </a:rPr>
                        <a:t>Kiahk</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4473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9955" name="Group 83"/>
          <p:cNvGraphicFramePr>
            <a:graphicFrameLocks noGrp="1"/>
          </p:cNvGraphicFramePr>
          <p:nvPr/>
        </p:nvGraphicFramePr>
        <p:xfrm>
          <a:off x="107950" y="44450"/>
          <a:ext cx="9001125" cy="64675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34 : 7 - 8</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Times New Roman" pitchFamily="18" charset="0"/>
                        </a:rPr>
                        <a:t> </a:t>
                      </a:r>
                      <a:endParaRPr kumimoji="0" lang="ar-EG" sz="32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ملاك الرب حال حول خائفيه وينجيهم.</a:t>
                      </a:r>
                      <a:r>
                        <a:rPr kumimoji="0" lang="en-US" sz="3200" b="0" i="0" u="none" strike="noStrike" cap="none" normalizeH="0" baseline="0" dirty="0">
                          <a:ln>
                            <a:noFill/>
                          </a:ln>
                          <a:solidFill>
                            <a:schemeClr val="bg1"/>
                          </a:solidFill>
                          <a:effectLst/>
                          <a:latin typeface="Arial" charset="0"/>
                          <a:cs typeface="Arial" charset="0"/>
                        </a:rPr>
                        <a:t>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ذوقوا وانظروا ما اطيب الرب.طوبى للرجل المتوكل عليه.</a:t>
                      </a:r>
                      <a:r>
                        <a:rPr kumimoji="0" lang="ar-EG" sz="28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US"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34:7-8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L’ange de l’Éternel campe autour de ceux qui le craignent, Et il les délivre.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Goûtez et voyez combien l’Éternel est bon ! Heureux l’homme qui se réfugie en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34:7-8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 angel of the LORD encamps all around those who fear Him, and delivers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Oh, taste and see that the LORD is good; blessed is the man who trusts in Him.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9956" name="Rectangle 84"/>
          <p:cNvSpPr>
            <a:spLocks noGrp="1" noChangeArrowheads="1"/>
          </p:cNvSpPr>
          <p:nvPr>
            <p:ph type="ctrTitle"/>
          </p:nvPr>
        </p:nvSpPr>
        <p:spPr/>
        <p:txBody>
          <a:bodyPr/>
          <a:lstStyle/>
          <a:p>
            <a:r>
              <a:rPr lang="en-US"/>
              <a:t>22pv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071" name="Group 127"/>
          <p:cNvGraphicFramePr>
            <a:graphicFrameLocks noGrp="1"/>
          </p:cNvGraphicFramePr>
          <p:nvPr/>
        </p:nvGraphicFramePr>
        <p:xfrm>
          <a:off x="107950" y="44450"/>
          <a:ext cx="9001125"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16 : 24 - 28</a:t>
                      </a:r>
                      <a:endParaRPr kumimoji="0" lang="en-US"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قال يسوع لتلاميذه ان اراد احد ان يأتي ورائي فلينكر نفسه ويحمل صليبه ويتبعني.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Alors Jésus dit à ses disciples : Si quelqu’un veut venir après moi, qu’il renonce à lui–même, qu’il se charge de sa croix et qu’il me suive.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16:24-28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Then Jesus said to His disciples, If anyone desires to come after Me, let him deny himself, and take up his cross, and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3072" name="Rectangle 128"/>
          <p:cNvSpPr>
            <a:spLocks noGrp="1" noChangeArrowheads="1"/>
          </p:cNvSpPr>
          <p:nvPr>
            <p:ph type="ctrTitle"/>
          </p:nvPr>
        </p:nvSpPr>
        <p:spPr/>
        <p:txBody>
          <a:bodyPr/>
          <a:lstStyle/>
          <a:p>
            <a:r>
              <a:rPr lang="en-US"/>
              <a:t>22v</a:t>
            </a:r>
          </a:p>
        </p:txBody>
      </p:sp>
    </p:spTree>
  </p:cSld>
  <p:clrMapOvr>
    <a:masterClrMapping/>
  </p:clrMapOvr>
</p:sld>
</file>

<file path=ppt/slides/slide1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731" name="Group 75"/>
          <p:cNvGraphicFramePr>
            <a:graphicFrameLocks noGrp="1"/>
          </p:cNvGraphicFramePr>
          <p:nvPr/>
        </p:nvGraphicFramePr>
        <p:xfrm>
          <a:off x="107950" y="188913"/>
          <a:ext cx="9001125" cy="601497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من اراد ان يخلّص نفسه يهلكها.ومن يهلك نفسه من اجلي يجدها.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ماذا ينتفع الانسان لو ربح العالم كله وخسر نفسه.او ماذا يعطي الانسان فداء عن نفسه.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Quiconque en effet voudra sauver sa vie la perdra, mais quiconque perdra sa vie à cause de moi la trouvera.26  Et que servira–t–il à un homme de gagner le monde entier, s’il perd son âme ? Ou que donnera un homme en échange de son âme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For whoever desires to save his life will lose it, but whoever loses his life for My sake will find it. 26 For what profit is it to a man if he gains the whole world, and loses his own soul? Or what will a man give in exchange for his soul?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42" name="Group 58"/>
          <p:cNvGraphicFramePr>
            <a:graphicFrameLocks noGrp="1"/>
          </p:cNvGraphicFramePr>
          <p:nvPr/>
        </p:nvGraphicFramePr>
        <p:xfrm>
          <a:off x="107950" y="44450"/>
          <a:ext cx="9072563" cy="6783072"/>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ابن الانسان سوف يأتي في مجد ابيه مع ملائكته وحينئذ يجازي كل واحد حسب عمله. الحق اقول لكم ان من القيام ههنا قوما لا يذوقون الموت حتى يروا ابن الانسان آتيا في ملكوته</a:t>
                      </a:r>
                      <a:r>
                        <a:rPr kumimoji="0" lang="ar-EG"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Car le Fils de l’homme va venir dans la gloire de son Père avec ses anges, et alors il rendra à chacun selon sa manière d’agir.</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28  En vérité je vous le dis, quelques–uns de ceux qui se tiennent ici ne goûteront point la mort, qu’ils n’aient vu le Fils de l’homme venir dans son règne </a:t>
                      </a:r>
                      <a:r>
                        <a:rPr kumimoji="0" lang="ar-EG" sz="2800" b="0" i="0" u="none" strike="noStrike" cap="none" normalizeH="0" baseline="0">
                          <a:ln>
                            <a:noFill/>
                          </a:ln>
                          <a:solidFill>
                            <a:schemeClr val="bg1"/>
                          </a:solidFill>
                          <a:effectLst/>
                          <a:latin typeface="Arial" charset="0"/>
                          <a:cs typeface="Arial" charset="0"/>
                        </a:rPr>
                        <a:t>.</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the Son of Man will come in the glory of His Father with His angels, and then He will reward each according to his works. 28 Assuredly, I say to you, there are some standing here who shall not taste death till they see the Son of Man coming in His kingdom.</a:t>
                      </a:r>
                      <a:r>
                        <a:rPr kumimoji="0" lang="ar-EG" sz="28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7811"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469" name="Group 93"/>
          <p:cNvGraphicFramePr>
            <a:graphicFrameLocks noGrp="1"/>
          </p:cNvGraphicFramePr>
          <p:nvPr/>
        </p:nvGraphicFramePr>
        <p:xfrm>
          <a:off x="107950" y="44450"/>
          <a:ext cx="9001125" cy="5978526"/>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a:t>
                      </a:r>
                      <a:r>
                        <a:rPr kumimoji="0" lang="en-US" sz="3600" b="0" i="0" u="sng" strike="noStrike" cap="none" normalizeH="0" baseline="0" dirty="0">
                          <a:ln>
                            <a:noFill/>
                          </a:ln>
                          <a:solidFill>
                            <a:srgbClr val="FF9933"/>
                          </a:solidFill>
                          <a:effectLst/>
                          <a:latin typeface="Arial" charset="0"/>
                          <a:cs typeface="Times New Roman" pitchFamily="18" charset="0"/>
                        </a:rPr>
                        <a:t>97:7-8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اسجدوا له يا جميع الآلهة.</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سمعت صهيون ففرحت وابتهجت بنات يهوذا من اجل احكامك يا رب.</a:t>
                      </a:r>
                      <a:r>
                        <a:rPr kumimoji="0" lang="ar-SA" sz="28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0" marR="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Tous les dieux se prosternent devant lui.</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Sion l’entend et se réjouit, Les filles de Juda sont dans l’allégresse, A cause de tes jugements, ô Éternel !</a:t>
                      </a:r>
                      <a:r>
                        <a:rPr kumimoji="0" lang="ar-EG" sz="2800" b="0" i="0" u="none" strike="noStrike" cap="none" normalizeH="0" baseline="0" dirty="0">
                          <a:ln>
                            <a:noFill/>
                          </a:ln>
                          <a:solidFill>
                            <a:schemeClr val="bg1"/>
                          </a:solidFill>
                          <a:effectLst/>
                          <a:latin typeface="Arial" charset="0"/>
                          <a:cs typeface="Arial" charset="0"/>
                        </a:rPr>
                        <a:t> </a:t>
                      </a: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97:7-8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Worship Him, all you gods.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Zion hears and is glad, and the daughters of Judah rejoice because of Your judgments, O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1470" name="Rectangle 94"/>
          <p:cNvSpPr>
            <a:spLocks noGrp="1" noChangeArrowheads="1"/>
          </p:cNvSpPr>
          <p:nvPr>
            <p:ph type="ctrTitle"/>
          </p:nvPr>
        </p:nvSpPr>
        <p:spPr/>
        <p:txBody>
          <a:bodyPr/>
          <a:lstStyle/>
          <a:p>
            <a:r>
              <a:rPr lang="en-US" sz="1000"/>
              <a:t>22pm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161" name="Group 113"/>
          <p:cNvGraphicFramePr>
            <a:graphicFrameLocks noGrp="1"/>
          </p:cNvGraphicFramePr>
          <p:nvPr/>
        </p:nvGraphicFramePr>
        <p:xfrm>
          <a:off x="34925" y="44450"/>
          <a:ext cx="9001125" cy="66489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a:t>
                      </a:r>
                      <a:r>
                        <a:rPr kumimoji="0" lang="fr-CA" sz="3200" b="0" i="0" u="sng" strike="noStrike" cap="none" normalizeH="0" baseline="0">
                          <a:ln>
                            <a:noFill/>
                          </a:ln>
                          <a:solidFill>
                            <a:srgbClr val="FF9933"/>
                          </a:solidFill>
                          <a:effectLst/>
                          <a:latin typeface="Arial" charset="0"/>
                          <a:cs typeface="Arial" charset="0"/>
                        </a:rPr>
                        <a:t>18:10-20</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لا تحتقروا احد هؤلاء الصغار.لاني اقول لكم ان ملائكتهم في السموات كل حين ينظرون وجه ابي الذي في السموات.لان ابن الانسان قد جاء لكي يخلّص ما قد هلك.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18:10-20</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Gardez–vous de mépriser un seul de ces petits, car je vous dis que leurs anges dans les cieux voient continuellement la face de mon Père qui est dans les cieux.</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11 Car le Fils de l’homme est venu sauver ce qui était perdu.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18:10-20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Take heed that you do not despise one of these little ones, for I say to you that in heaven their angels always see the face of My Father who is in heaven. 11 For the Son of Man has come to save that which was lost.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0162" name="Rectangle 114"/>
          <p:cNvSpPr>
            <a:spLocks noGrp="1" noChangeArrowheads="1"/>
          </p:cNvSpPr>
          <p:nvPr>
            <p:ph type="ctrTitle"/>
          </p:nvPr>
        </p:nvSpPr>
        <p:spPr/>
        <p:txBody>
          <a:bodyPr/>
          <a:lstStyle/>
          <a:p>
            <a:r>
              <a:rPr lang="en-US"/>
              <a:t>22m</a:t>
            </a:r>
          </a:p>
        </p:txBody>
      </p:sp>
    </p:spTree>
  </p:cSld>
  <p:clrMapOvr>
    <a:masterClrMapping/>
  </p:clrMapOvr>
</p:sld>
</file>

<file path=ppt/slides/slide1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504" name="Group 80"/>
          <p:cNvGraphicFramePr>
            <a:graphicFrameLocks noGrp="1"/>
          </p:cNvGraphicFramePr>
          <p:nvPr/>
        </p:nvGraphicFramePr>
        <p:xfrm>
          <a:off x="34925" y="-269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ماذا تظنون.ان كان لانسان مئة خروف وضل واحد منها أفلا يترك التسعة والتسعين على الجبال ويذهب يطلب الضال. وان اتفق ان يجده فالحق اقول لكم انه يفرح به اكثر من التسعة والتسعين التي لم تضل.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Qu’en pensez–vous ? Si un homme a cent brebis, et que l’une d’elles s’égare ne laisse–t–il pas les 99 autres sur les montagnes, pour aller chercher celle qui s’est égarée ?13 Et, s’il parvient à la retrouver, en vérité je vous le dis, il s’en réjouit plus que pour les 99 qui ne se sont pas égarées.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What do you think? If a man has a hundred sheep, and one of them goes astray, does he not leave the ninety-nine and go to the mountains to seek the one that is straying? 13 And if he should find it, assuredly, I say to you, he rejoices more over that sheep than over the ninety-nine that did not go astray.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449" name="Group 25"/>
          <p:cNvGraphicFramePr>
            <a:graphicFrameLocks noGrp="1"/>
          </p:cNvGraphicFramePr>
          <p:nvPr/>
        </p:nvGraphicFramePr>
        <p:xfrm>
          <a:off x="34925" y="44450"/>
          <a:ext cx="9074150" cy="5978526"/>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ليست مشيئة امام ابيكم الذي في السموات ان يهلك احد هؤلاء الصغار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 اخطأ اليك اخوك فاذهب وعاتبه بينك وبينه وحدكما.ان سمع منك فقد ربحت اخاك.</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De même, ce n’est pas la volonté de votre Père qui est dans les cieux qu’il se perde un seul de ces petits.15 Si ton frère a péché, va et reprends–le seul à seul. S’il t’écoute, tu as gagné ton frère.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Even so it is not the will of your Father who is in heaven that one of these little ones should perish. 15 Moreover if your brother sins against you, go and tell him his fault between you and him alone. If he hears you, you have gained your brother.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75" name="Group 27"/>
          <p:cNvGraphicFramePr>
            <a:graphicFrameLocks noGrp="1"/>
          </p:cNvGraphicFramePr>
          <p:nvPr/>
        </p:nvGraphicFramePr>
        <p:xfrm>
          <a:off x="34925" y="44450"/>
          <a:ext cx="9074150"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لم يسمع فخذ معك ايضا واحدا او اثنين لكي تقوم كل كلمة على فم شاهدين او ثلاثة.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 لم يسمع منهم فقل للكنيسة.وان لم يسمع من الكنيسة فليكن عندك كالوثني والعشار.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Mais, s’il ne t’écoute pas, prends avec toi une ou deux (personnes), afin que toute l’affaire se règle sur la parole de deux ou trois témoins.17 S’il refuse de les écouter, dis–le à l’Église ; et s’il refuse aussi d’écouter l’Église, qu’il soit pour toi comme un païen et un péager.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if he will not hear, take with you one or two more, that "by the mouth of two or three witnesses every word may be established.' 17 And if he refuses to hear them, tell it to the church. But if he refuses even to hear the church, let him be to you like a heathen and a tax collector.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99" name="Group 27"/>
          <p:cNvGraphicFramePr>
            <a:graphicFrameLocks noGrp="1"/>
          </p:cNvGraphicFramePr>
          <p:nvPr/>
        </p:nvGraphicFramePr>
        <p:xfrm>
          <a:off x="34925" y="115888"/>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كل ما تربطونه على الارض يكون مربوطا في السماء.وكل ما تحلّونه على الارض يكون محلولا في السماء.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En vérité je vous le dis, tout ce que vous lierez sur la terre sera lié dans le ciel, et tout ce que vous délierez sur la terre sera délié dans le ciel.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Assuredly, I say to you, whatever you bind on earth will be bound in heaven, and whatever you loose on earth will be loosed in heaven.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08" name="Group 52"/>
          <p:cNvGraphicFramePr>
            <a:graphicFrameLocks noGrp="1"/>
          </p:cNvGraphicFramePr>
          <p:nvPr/>
        </p:nvGraphicFramePr>
        <p:xfrm>
          <a:off x="107950" y="44450"/>
          <a:ext cx="9001125" cy="635635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واقول لكم ايضا ان اتفق اثنان منكم على الارض في اي شيء يطلبانه فانه يكون لهما من قبل ابي الذي في السموات.لانه حيثما اجتمع اثنان او ثلاثة باسمي فهناك اكون في وسطهم</a:t>
                      </a:r>
                      <a:r>
                        <a:rPr kumimoji="0" lang="ar-EG" sz="3200" b="0" i="0" u="none" strike="noStrike" cap="none" normalizeH="0" baseline="0">
                          <a:ln>
                            <a:noFill/>
                          </a:ln>
                          <a:solidFill>
                            <a:schemeClr val="bg1"/>
                          </a:solidFill>
                          <a:effectLst/>
                          <a:latin typeface="Arial" charset="0"/>
                          <a:cs typeface="Arial" charset="0"/>
                        </a:rPr>
                        <a:t>.</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En vérité je vous dis encore que si deux d’entre vous s’accordent sur la terre pour demander quoi que ce soit, cela leur sera donné par mon Père qui est dans les cieux.</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20 Car là où deux ou trois sont assemblés en mon nom, je suis au milieu d’eux.</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Again I say to you that if two of you agree on earth concerning anything that they ask, it will be done for them by My Father in heaven. 20 For where two or three are gathered together in My name, I am there in the midst of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5088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088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088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600" name="Group 104"/>
          <p:cNvGraphicFramePr>
            <a:graphicFrameLocks noGrp="1"/>
          </p:cNvGraphicFramePr>
          <p:nvPr/>
        </p:nvGraphicFramePr>
        <p:xfrm>
          <a:off x="34925" y="115888"/>
          <a:ext cx="9074150" cy="6673089"/>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بولس الرسول الأولى إلى أهل </a:t>
                      </a:r>
                      <a:r>
                        <a:rPr kumimoji="0" lang="ar-EG" sz="3600" b="0" i="0" u="sng" strike="noStrike" cap="none" normalizeH="0" baseline="0">
                          <a:ln>
                            <a:noFill/>
                          </a:ln>
                          <a:solidFill>
                            <a:srgbClr val="FF9900"/>
                          </a:solidFill>
                          <a:effectLst/>
                          <a:latin typeface="Arial" charset="0"/>
                          <a:cs typeface="Arial" charset="0"/>
                        </a:rPr>
                        <a:t>عبرانين </a:t>
                      </a:r>
                      <a:r>
                        <a:rPr kumimoji="0" lang="en-US" sz="3600" b="0" i="0" u="sng" strike="noStrike" cap="none" normalizeH="0" baseline="0">
                          <a:ln>
                            <a:noFill/>
                          </a:ln>
                          <a:solidFill>
                            <a:srgbClr val="FF9900"/>
                          </a:solidFill>
                          <a:effectLst/>
                          <a:latin typeface="Arial" charset="0"/>
                          <a:cs typeface="Arial" charset="0"/>
                        </a:rPr>
                        <a:t>2:5-18</a:t>
                      </a:r>
                      <a:endParaRPr kumimoji="0" lang="ar-EG"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لملائكة لم يخضع العالم العتيد الذي نتكلم عنه.لكن شهد واحد في موضع قائلا ما هو الانسان حتى تذكره او ابن الانسان حتى تفتقده.</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2:5-18</a:t>
                      </a:r>
                      <a:endParaRPr kumimoji="0" lang="fr-CA" sz="28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En effet, ce n’est pas à des anges que Dieu a soumis le monde à venir dont nous parlons. 6 Mais quelqu’un a rendu quelque part ce témoignage : Qu’est–ce que l’homme, pour que tu te souviennes de lui, Le fils de l’homme, pour que tu prennes soin de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2:5-18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 </a:t>
                      </a:r>
                      <a:r>
                        <a:rPr kumimoji="0" lang="en-US" sz="2800" b="0" i="0" u="none" strike="noStrike" cap="none" normalizeH="0" baseline="0">
                          <a:ln>
                            <a:noFill/>
                          </a:ln>
                          <a:solidFill>
                            <a:schemeClr val="bg1"/>
                          </a:solidFill>
                          <a:effectLst/>
                          <a:latin typeface="Arial" charset="0"/>
                          <a:cs typeface="Arial" charset="0"/>
                        </a:rPr>
                        <a:t>For He has not put the world to come, of which we speak, in subjection to angels. 6 But one testified in a certain place, saying: What is man that You are mindful of him, or the son of man that You take care of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601" name="Rectangle 105"/>
          <p:cNvSpPr>
            <a:spLocks noGrp="1" noChangeArrowheads="1"/>
          </p:cNvSpPr>
          <p:nvPr>
            <p:ph type="ctrTitle"/>
          </p:nvPr>
        </p:nvSpPr>
        <p:spPr/>
        <p:txBody>
          <a:bodyPr/>
          <a:lstStyle/>
          <a:p>
            <a:r>
              <a:rPr lang="en-US"/>
              <a:t>22p</a:t>
            </a:r>
          </a:p>
        </p:txBody>
      </p:sp>
    </p:spTree>
  </p:cSld>
  <p:clrMapOvr>
    <a:masterClrMapping/>
  </p:clrMapOvr>
</p:sld>
</file>

<file path=ppt/slides/slide1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624" name="Group 80"/>
          <p:cNvGraphicFramePr>
            <a:graphicFrameLocks noGrp="1"/>
          </p:cNvGraphicFramePr>
          <p:nvPr/>
        </p:nvGraphicFramePr>
        <p:xfrm>
          <a:off x="34925" y="-26988"/>
          <a:ext cx="9074150" cy="637184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وضعته قليلا عن الملائكة.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بمجد وكرامة كللته واقمته على اعمال يديك.اخضعت كل شيء تحت قدميه.لانه اذ أخضع الكل له لم يترك شيئا غير خاضع له.</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Tu l’as fait pour un peu de temps inférieur aux anges, Tu l’as couronné de gloire et d’honneur, Tu l’as établi sur les oeuvres de tes mains ;8 Tu as mis toutes choses sous ses pieds. En lui soumettant ainsi toutes choses, Dieu n’a rien laissé qui reste insoumis.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You have made him a little lower than the angels; you have crowned him with glory and honor, and set him over the works of Your hands. 8 You have put all things in subjection under his feet.'' For in that He put all in subjection under him, He left nothing that is not put under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73" name="Group 105"/>
          <p:cNvGraphicFramePr>
            <a:graphicFrameLocks noGrp="1"/>
          </p:cNvGraphicFramePr>
          <p:nvPr/>
        </p:nvGraphicFramePr>
        <p:xfrm>
          <a:off x="34925" y="44450"/>
          <a:ext cx="9074150" cy="677088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اننا الآن لسنا نرى الكل بعد مخضعا 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الذي وضع قليلا عن الملائكة يسوع نراه مكللا بالمجد والكرامة من اجل ألم الموت لكي يذوق بنعمة الله الموت لاجل كل واحد.</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Cependant, nous ne voyons pas encore maintenant que toutes choses lui soient soumises. 9 Mais celui qui a été fait pour un peu de temps inférieur aux anges, Jésus, nous le contemplons, couronné de gloire et d’honneur, à cause de la mort qu’il a soufferte ; ainsi, par la grâce de Dieu, il a goûté la mort pour tous.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now we do not yet see all things put under him. 9 But we see Jesus, who was made a little lower than the angels, for the suffering of death crowned with glory and honor, that He, by the grace of God, might taste death for everyone.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986" name="Group 58"/>
          <p:cNvGraphicFramePr>
            <a:graphicFrameLocks noGrp="1"/>
          </p:cNvGraphicFramePr>
          <p:nvPr/>
        </p:nvGraphicFramePr>
        <p:xfrm>
          <a:off x="34925" y="115888"/>
          <a:ext cx="9074150" cy="55467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لاق بذاك الذي من اجله الكل وبه الكل وهو آت بابناء كثيرين الى المجد ان يكمل رئيس خلاصهم بالآلام.</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Il convenait en effet à Celui par qui et pour qui tout existe, et qui a conduit beaucoup de fils à la gloire, d’élever à la perfection, par la souffrance, l’auteur de leur salut.</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it was fitting for Him, for whom are all things and by whom are all things, in bringing many sons to glory, to make the captain of their salvation perfect through sufferings.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669" name="Group 77"/>
          <p:cNvGraphicFramePr>
            <a:graphicFrameLocks noGrp="1"/>
          </p:cNvGraphicFramePr>
          <p:nvPr/>
        </p:nvGraphicFramePr>
        <p:xfrm>
          <a:off x="34925" y="115888"/>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المقدس والمقدسين جميعهم من واحد فلهذا السبب لا يستحي ان يدعوهم اخوة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قائلا اخبر باسمك اخوتي وفي وسط الكنيسة اسبحك. وايضا انا اكون متوكلا عليه</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celui qui sanctifie et ceux qui sont sanctifiés sont tous issus d’un seul. C’est la raison pour laquelle il n’a pas honte de les appeler frères,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12  lorsqu’il dit : J’annoncerai ton nom à mes frères, Je te louerai au milieu de l’assemblée. 13 Et encore : Je placerai ma confiance en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both He who sanctifies and those who are being sanctified are all of one, for which reason He is not ashamed to call them brethren, 12 saying: I will declare Your name to My brethren; in the midst of the assembly I will sing praise to You.'' 13 And again: I will put My trust in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6704" name="Group 48"/>
          <p:cNvGraphicFramePr>
            <a:graphicFrameLocks noGrp="1"/>
          </p:cNvGraphicFramePr>
          <p:nvPr/>
        </p:nvGraphicFramePr>
        <p:xfrm>
          <a:off x="34925" y="44450"/>
          <a:ext cx="9074150" cy="63441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ها انا والاولاد الذين اعطانيهم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فاذ قد تشارك الاولاد في اللحم والدم اشترك هو ايضا كذلك فيهما لكي يبيد بالموت ذاك الذي له سلطان الموت اي ابليس</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encore : Me voici, moi et les enfants que Dieu m’a donnés. 14 Ainsi donc, puisque les enfants participent au sang et à la chair, lui aussi, d’une manière semblable y a participé, afin d’écraser par sa mort celui qui détenait le pouvoir de la mort, c’est–à–dire le diable,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again: Here am I and the children whom God has given Me.''14 Inasmuch then as the children have partaken of flesh and blood, He Himself likewise shared in the same, that through death He might destroy him who had the power of death, that is, the devil,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980" name="Group 36"/>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ويعتق اولئك الذين خوفا من الموت كانوا جميعا كل حياتهم تحت العبودية.لانه حقا ليس يمسك الملائكة بل يمسك نسل ابراهيم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de délivrer tous ceux qui, par crainte de la mort, étaient toute leur vie retenus dans l’esclavage.16  Car ce n’est pas à des anges, assurément, qu’il vient en aide, mais c’est à la descendance d’Abraham qu’il vient en aide.</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release those who through fear of death were all their lifetime subject to bondage. 16 For indeed He does not give aid to angels, but He does give aid to the seed of Abraham.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22" name="Group 42"/>
          <p:cNvGraphicFramePr>
            <a:graphicFrameLocks noGrp="1"/>
          </p:cNvGraphicFramePr>
          <p:nvPr/>
        </p:nvGraphicFramePr>
        <p:xfrm>
          <a:off x="34925" y="44450"/>
          <a:ext cx="9074150" cy="677088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ثم كان ينبغي ان يشبه اخوته في كل شيء لكي يكون رحيما ورئيس كهنة امينا في ما للّه حتى يكفّر خطايا الشعب. لانه في ما هو قد تألم مجربا يقدر ان يعين المجربين</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Aussi devait–il devenir, en tout, semblable à ses frères, afin d’être un souverain sacrificateur miséricordieux et fidèle dans le service de Dieu, pour faire l’expiation des péchés du peuple.18 Car du fait qu’il a souffert lui–même quand il fut tenté, il peut secourir ceux qui sont tentés.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Therefore, in all things He had to be made like His brethren, that He might be a merciful and faithful High Priest in things pertaining to God, to make propitiation for the sins of the people. 18 For in that He Himself has suffered, being tempted, He is able to aid those who are tempted.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49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498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5833" name="Group 121"/>
          <p:cNvGraphicFramePr>
            <a:graphicFrameLocks noGrp="1"/>
          </p:cNvGraphicFramePr>
          <p:nvPr/>
        </p:nvGraphicFramePr>
        <p:xfrm>
          <a:off x="34925" y="44450"/>
          <a:ext cx="9074150" cy="624636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بطرس الرسول الاولى ( 1 :3 – 12 )</a:t>
                      </a:r>
                      <a:r>
                        <a:rPr kumimoji="0" lang="ar-EG" sz="2400" b="1"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الله ابو ربنا يسوع المسيح الذي حسب رحمته الكثيرة ولدنا ثانية لرجاء حيّ بقيامة يسوع المسيح من الاموات</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Béni soit le Dieu et Père de notre Seigneur Jésus–Christ qui, selon sa grande miséricorde, nous a régénérés, par la résurrection de Jésus–Christ d’entre les morts, pour une espérance vivante,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PETER 1:3-12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Blessed be the God and Father of our Lord Jesus Christ, who according to His abundant mercy has begotten us again to a living hope through the resurrection of Jesus Christ from the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5834" name="Rectangle 122"/>
          <p:cNvSpPr>
            <a:spLocks noGrp="1" noChangeArrowheads="1"/>
          </p:cNvSpPr>
          <p:nvPr>
            <p:ph type="ctrTitle"/>
          </p:nvPr>
        </p:nvSpPr>
        <p:spPr/>
        <p:txBody>
          <a:bodyPr/>
          <a:lstStyle/>
          <a:p>
            <a:r>
              <a:rPr lang="en-US"/>
              <a:t>22c</a:t>
            </a:r>
          </a:p>
        </p:txBody>
      </p:sp>
    </p:spTree>
  </p:cSld>
  <p:clrMapOvr>
    <a:masterClrMapping/>
  </p:clrMapOvr>
</p:sld>
</file>

<file path=ppt/slides/slide1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68" name="Group 44"/>
          <p:cNvGraphicFramePr>
            <a:graphicFrameLocks noGrp="1"/>
          </p:cNvGraphicFramePr>
          <p:nvPr/>
        </p:nvGraphicFramePr>
        <p:xfrm>
          <a:off x="34925" y="44450"/>
          <a:ext cx="9074150" cy="56165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لميراث لا يفنى ولا يتدنس ولا يضمحل محفوظ في السموات لاجلكم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الذين بقوة الله محروسون بايمان لخلاص مستعد ان يعلن في الزمان الاخير.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pour un héritage qui ne peut ni se corrompre, ni se souiller, ni se flétrir et qui vous est réservé dans les cieux,</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5 à vous qui êtes gardés en la puissance de Dieu, par la foi, pour le salut prêt à être révélé dans les derniers temps.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to an inheritance incorruptible and undefiled and that does not fade away, reserved in heaven for you, 5 who are kept by the power of God through faith for salvation ready to be revealed in the last time.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6812" name="Group 76"/>
          <p:cNvGraphicFramePr>
            <a:graphicFrameLocks noGrp="1"/>
          </p:cNvGraphicFramePr>
          <p:nvPr/>
        </p:nvGraphicFramePr>
        <p:xfrm>
          <a:off x="34925" y="-26988"/>
          <a:ext cx="9074150" cy="561816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به تبتهجون مع انكم الآن ان كان يجب تحزنون يسيرا بتجارب متنوعة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Vous en tressaillez d’allégresse, quoique vous soyez maintenant, pour un peu de temps, puisqu’il le faut, affligés par diverses épreuves,</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In this you greatly rejoice, though now for a little while, if need be, you have been grieved by various trials,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18" name="Group 22"/>
          <p:cNvGraphicFramePr>
            <a:graphicFrameLocks noGrp="1"/>
          </p:cNvGraphicFramePr>
          <p:nvPr/>
        </p:nvGraphicFramePr>
        <p:xfrm>
          <a:off x="34925" y="-26988"/>
          <a:ext cx="9074150" cy="644328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تكون تزكية ايمانكم وهي اثمن من الذهب الفاني مع انه يمتحن بالنار توجد للمدح والكرامة والمجد عند استعلان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ذلك وان لم تروه تحبونه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ذلك وان كنتم لا ترونه الآن لكن تؤمنون به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afin que votre foi éprouvée bien plus précieuse que l’or périssable, cependant éprouvé par le feu  se trouve être un sujet de louange, de gloire et d’honneur, lors de la révélation de Jésus–Christ. 8 Vous l’aimez sans l’avoir vu. Sans le voir encore, vous croyez en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that the genuineness of your faith, being much more precious than gold that perishes, though it is tested by fire, may be found to praise, honor, and glory at the revelation of Jesus Christ, 8 whom having not seen you love. Though now you do not see Him, yet believing,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7847" name="Group 87"/>
          <p:cNvGraphicFramePr>
            <a:graphicFrameLocks noGrp="1"/>
          </p:cNvGraphicFramePr>
          <p:nvPr/>
        </p:nvGraphicFramePr>
        <p:xfrm>
          <a:off x="34925" y="115888"/>
          <a:ext cx="9074150" cy="644487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فتبتهجون بفرح لا ينطق به ومجيد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نائلين غاية ايمانكم خلاص النفوس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الخلاص الذي فتش وبحث عنه انبياء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الذين تنبأوا عن النعمة التي لاجلكم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vous tressaillez d’une allégresse indicible et glorieuse,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9 en remportant pour prix de votre foi le salut de vos âmes.10 Les prophètes, qui ont prophétisé au sujet de la grâce qui vous était destinée ont fait de ce salut l’objet de leurs recherches et de leurs investigations.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you rejoice with joy inexpressible and full of glory, 9 receiving the end of your faith-- the salvation of your souls. 10 Of this salvation the prophets have inquired and searched carefully, who prophesied of the grace that would come to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861" name="Group 77"/>
          <p:cNvGraphicFramePr>
            <a:graphicFrameLocks noGrp="1"/>
          </p:cNvGraphicFramePr>
          <p:nvPr/>
        </p:nvGraphicFramePr>
        <p:xfrm>
          <a:off x="107950" y="115888"/>
          <a:ext cx="9001125" cy="5978526"/>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باحثين اي وقت او ما الوقت الذي كان يدل عليه روح المسيح الذي فيهم اذ سبق فشهد بالآلام التي للمسيح والامجاد التي بعدها.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Ils se sont appliqués à découvrir à quelle époque et à quelles circonstances se rapportaient les indications de l’Esprit de Christ qui était en eux et qui, d’avance, attestait les souffrances de Christ et la gloire qui s’ensuivrait.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searching what, or what manner of time, the Spirit of Christ who was in them was indicating when He testified beforehand the sufferings of Christ and the glories that would follow.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9995" name="Group 27"/>
          <p:cNvGraphicFramePr>
            <a:graphicFrameLocks noGrp="1"/>
          </p:cNvGraphicFramePr>
          <p:nvPr/>
        </p:nvGraphicFramePr>
        <p:xfrm>
          <a:off x="107950" y="115888"/>
          <a:ext cx="9001125" cy="67708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أعلن لهم انهم ليس لانفسهم بل لنا كانوا يخدمون بهذه الامور التي أخبرتم بها انتم الآن بواسطة الذين بشروكم في الروح القدس المرسل من السماء التي تشتهي الملائكة ان تطّلع عليها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leur fut révélé que ce n’était pas pour eux–mêmes, mais pour vous, qu’ils étaient ministres de ces choses. Maintenant, elles vous ont été annoncées par ceux qui vous ont prêché l’Évangile par le Saint–Esprit envoyé du ciel, et les anges désirent y plonger leurs regards.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To them it was revealed that, not to themselves, but to us they were ministering the things which now have been reported to you through those who have preached the gospel to you by the Holy Spirit sent from heaven-- things which angels desire to look into.</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9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590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907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5907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9910" name="Group 102"/>
          <p:cNvGraphicFramePr>
            <a:graphicFrameLocks noGrp="1"/>
          </p:cNvGraphicFramePr>
          <p:nvPr/>
        </p:nvGraphicFramePr>
        <p:xfrm>
          <a:off x="34925" y="44450"/>
          <a:ext cx="9074150" cy="590550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 </a:t>
                      </a:r>
                      <a:r>
                        <a:rPr kumimoji="0" lang="en-US" sz="3000" b="0" i="0" u="sng" strike="noStrike" cap="none" normalizeH="0" baseline="0">
                          <a:ln>
                            <a:noFill/>
                          </a:ln>
                          <a:solidFill>
                            <a:srgbClr val="FF9900"/>
                          </a:solidFill>
                          <a:effectLst/>
                          <a:latin typeface="Arial" charset="0"/>
                          <a:cs typeface="Arial" charset="0"/>
                        </a:rPr>
                        <a:t>10:21-33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بطرس الى الرجال الذين أرسلوا اليه من قبل كرنيليوس وقال ها انا الذي تطلبونه.ما هو السبب الذي حضرتم لاجله.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10:21-33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descendit donc et dit aux hommes : Me voici ; c’est moi que vous cherchez ; quel est le motif pour lequel vous êtes ici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10:21-33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Then Peter went down to the men who had been sent to him from Cornelius, and said, Yes, I am he whom you seek. For what reason have you come?''</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9911" name="Rectangle 103"/>
          <p:cNvSpPr>
            <a:spLocks noGrp="1" noChangeArrowheads="1"/>
          </p:cNvSpPr>
          <p:nvPr>
            <p:ph type="ctrTitle"/>
          </p:nvPr>
        </p:nvSpPr>
        <p:spPr/>
        <p:txBody>
          <a:bodyPr/>
          <a:lstStyle/>
          <a:p>
            <a:r>
              <a:rPr lang="en-US"/>
              <a:t>22a</a:t>
            </a:r>
          </a:p>
        </p:txBody>
      </p:sp>
    </p:spTree>
  </p:cSld>
  <p:clrMapOvr>
    <a:masterClrMapping/>
  </p:clrMapOvr>
</p:sld>
</file>

<file path=ppt/slides/slide1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0899" name="Group 67"/>
          <p:cNvGraphicFramePr>
            <a:graphicFrameLocks noGrp="1"/>
          </p:cNvGraphicFramePr>
          <p:nvPr/>
        </p:nvGraphicFramePr>
        <p:xfrm>
          <a:off x="34925" y="44450"/>
          <a:ext cx="9074150" cy="5945125"/>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ان كرنيليوس قائد مئة رجلا بارا وخائف الله ومشهودا له من كل امة اليهود أوحي اليه بملاك مقدس ان يستدعيك الى بيته ويسمع منك كلاما.</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Ils répondirent : le centenier Corneille, homme juste et craignant Dieu, et de qui toute la nation des Juifs rend un bon témoignage, a été (divinement) averti par un saint ange de te faire venir dans sa maison et d’entendre tes paroles.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And they said, Cornelius the centurion, a just man, one who fears God and has a good reputation among all the nation of the Jews, was divinely instructed by a holy angel to summon you to his house, and to hear words from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1021" name="Group 29"/>
          <p:cNvGraphicFramePr>
            <a:graphicFrameLocks noGrp="1"/>
          </p:cNvGraphicFramePr>
          <p:nvPr/>
        </p:nvGraphicFramePr>
        <p:xfrm>
          <a:off x="34925" y="44450"/>
          <a:ext cx="9074150" cy="679856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فدعاهم الى داخل واضافهم.ثم في الغد خرج بطرس معهم واناس من الاخوة الذين من يافا رافقوه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وفي الغد دخلوا قيصرية.واما كرنيليوس فكان ينتظرهم وقد دعا انسباءه واصدقاءه الاقربين.</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Alors Pierre les fit entrer et les logea. Le lendemain, il se leva et partit avec eux. Quelques–uns des frères de Jaffa accompagnèrent. 24  Il arriva le jour suivant à Césarée. Corneille les attendait et avait appelé chez lui ses parents et ses amis intimes.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Then he invited them in and lodged them. On the next day Peter went away with them, and some brethren from Joppa accompanied him. 24 And the following day they entered Caesarea. Now Cornelius was waiting for them, and had called together his relatives and close friends.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1936" name="Group 80"/>
          <p:cNvGraphicFramePr>
            <a:graphicFrameLocks noGrp="1"/>
          </p:cNvGraphicFramePr>
          <p:nvPr/>
        </p:nvGraphicFramePr>
        <p:xfrm>
          <a:off x="34925" y="44450"/>
          <a:ext cx="9074150" cy="617493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دخل بطرس استقبله كرنيليوس وسجد واقعا على قدميه.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فاقامه بطرس قائلا قم انا ايضا انسان. ثم دخل وهو يتكلم معه ووجد كثيرين مجتمعين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Lorsque Pierre entra, Corneille, qui était allé à sa rencontre, tomba à ses pieds et se prosterna.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Mais Pierre le releva et dit : Lève–toi ; moi aussi, je suis un homme.27 Et tout en conversant avec lui, il entra et trouva beaucoup de personnes réunies.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As Peter was coming in, Cornelius met him and fell down at his feet and worshiped him. 26 But Peter lifted him up, saying, Stand up; I myself am also a man.'' 27 And as he talked with him, he went in and found many who had come together.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71" name="Group 51"/>
          <p:cNvGraphicFramePr>
            <a:graphicFrameLocks noGrp="1"/>
          </p:cNvGraphicFramePr>
          <p:nvPr/>
        </p:nvGraphicFramePr>
        <p:xfrm>
          <a:off x="34925" y="-26988"/>
          <a:ext cx="9145588" cy="580637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انتم تعلمون كيف هو محرم على رجل يهودي ان يلتصق باحد اجنبي او يأتي اليه.واما انا فقد أراني الله ان لا اقول عن انسان ما انه دنس او نجس.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leur dit : Vous savez qu’il est interdit à un Juif de se lier avec un étranger ou d’entrer chez lui ; mais Dieu m’a montré qu’il ne fallait dire d’aucun homme qu’il est souillé ou impur.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Then he said to them, You know how unlawful it is for a Jewish man to keep company with or go to one of another nation. But God has shown me that I should not call any man common or unclean.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53" name="Group 73"/>
          <p:cNvGraphicFramePr>
            <a:graphicFrameLocks noGrp="1"/>
          </p:cNvGraphicFramePr>
          <p:nvPr/>
        </p:nvGraphicFramePr>
        <p:xfrm>
          <a:off x="34925" y="44450"/>
          <a:ext cx="9074150" cy="60165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فلذلك جئت من دون مناقضة اذ استدعيتموني.فاستخبركم لاي سبب استدعيتموني.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كرنيليوس منذ اربعة ايام الى هذه الساعة كنت صائما.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C’est pourquoi quand vous m’avez envoyé chercher, je suis venu sans faire d’objections ; je vous demande donc pour quelle raison vous m’avez fait venir. 30 Corneille dit : Il y a maintenant quatre jours, je priais dans ma maison à la neuvième heure ;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Therefore I came without objection as soon as I was sent for. I ask, then, for what reason have you sent for me?''30 So Cornelius said, Four days ago I was fasting until this hour; and at the ninth hour I prayed in my house,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563" name="Group 19"/>
          <p:cNvGraphicFramePr>
            <a:graphicFrameLocks noGrp="1"/>
          </p:cNvGraphicFramePr>
          <p:nvPr/>
        </p:nvGraphicFramePr>
        <p:xfrm>
          <a:off x="34925" y="188913"/>
          <a:ext cx="9001125" cy="580637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الساعة التاسعة كنت اصلّي في بيتي واذا رجل قد وقف امامي بلباس لامع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وقال يا كرنيليوس سمعت صلاتك وذكرت صدقاتك امام الله.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voici qu’un homme en vêtement éclatant se présenta devant moi et dit : 31 Corneille, ta prière a été exaucée, et Dieu s’est souvenu de tes aumônes.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behold, a man stood before me in bright clothing, 31 and said, "Cornelius, your prayer has been heard, and your alms are remembered in the sight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9783" name="Group 55"/>
          <p:cNvGraphicFramePr>
            <a:graphicFrameLocks noGrp="1"/>
          </p:cNvGraphicFramePr>
          <p:nvPr/>
        </p:nvGraphicFramePr>
        <p:xfrm>
          <a:off x="34925" y="115888"/>
          <a:ext cx="9074150" cy="56181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 الى يافا واستدعي سمعان الملقب بطرس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انه نازل في بيت سمعان رجل دباغ عند البحر.فهو متى جاء يكلمك.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Envoie donc appeler, à Jaffa, Simon surnommé Pierre ; il est logé dans la maison de Simon, corroyeur, au bord de la mer.</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"Send therefore to Joppa and call Simon here, whose surname is Peter. He is lodging in the house of Simon, a tanner, by the sea. When he comes, he will speak to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535" name="Group 15"/>
          <p:cNvGraphicFramePr>
            <a:graphicFrameLocks noGrp="1"/>
          </p:cNvGraphicFramePr>
          <p:nvPr/>
        </p:nvGraphicFramePr>
        <p:xfrm>
          <a:off x="34925" y="44450"/>
          <a:ext cx="9074150" cy="56896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فارسلت اليك حالا.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وانت فعلت حسنا اذ جئت.والآن نحن جميعا حاضرون امام الله لنسمع جميع ما امرك به الله</a:t>
                      </a:r>
                      <a:endParaRPr kumimoji="0" lang="fr-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Aussitôt je t’ai envoyé chercher, et toi, tu as bien fait de venir. Maintenant donc nous sommes tous ici devant Dieu, pour entendre tout ce qui t’a été ordonné par le Seigneur..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So I sent to you immediately, and you have done well to come. Now therefore, we are all present before God, to hear all the things commanded you by God.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5030" name="Group 102"/>
          <p:cNvGraphicFramePr>
            <a:graphicFrameLocks noGrp="1"/>
          </p:cNvGraphicFramePr>
          <p:nvPr/>
        </p:nvGraphicFramePr>
        <p:xfrm>
          <a:off x="34925" y="44450"/>
          <a:ext cx="9074150" cy="6265863"/>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ar-EG" sz="2800" b="1" i="0" u="sng" strike="noStrike" cap="none" normalizeH="0" baseline="0" dirty="0">
                          <a:ln>
                            <a:noFill/>
                          </a:ln>
                          <a:solidFill>
                            <a:srgbClr val="FF9900"/>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138:1-2</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احمدك من كل قلبي.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قدام الآلهة ارنم 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اسجد في هيكل قدسك</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en-US" sz="3600" b="0" i="0" u="sng" strike="noStrike" cap="none" normalizeH="0" baseline="0" dirty="0">
                          <a:ln>
                            <a:noFill/>
                          </a:ln>
                          <a:solidFill>
                            <a:srgbClr val="FF9933"/>
                          </a:solidFill>
                          <a:effectLst/>
                          <a:latin typeface="Arial" charset="0"/>
                          <a:cs typeface="Arial" charset="0"/>
                        </a:rPr>
                        <a:t> 138:1-2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Je te célèbre de tout mon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Je psalmodie en la présence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Je me prosterne dans ton saint temple </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138:1-2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 will praise You with my whole heart; before the gods I will sing praises to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 will worship toward Your holy temple.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5031" name="Rectangle 103"/>
          <p:cNvSpPr>
            <a:spLocks noGrp="1" noChangeArrowheads="1"/>
          </p:cNvSpPr>
          <p:nvPr>
            <p:ph type="ctrTitle"/>
          </p:nvPr>
        </p:nvSpPr>
        <p:spPr/>
        <p:txBody>
          <a:bodyPr/>
          <a:lstStyle/>
          <a:p>
            <a:r>
              <a:rPr lang="en-US"/>
              <a:t>22pg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6029" name="Group 77"/>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1:26-38</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الشهر السادس أرسل جبرائيل الملاك من الله الى مدينة من الجليل اسمها ناصرة</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الى عذراء مخطوبة لرجل من بيت داود اسمه يوسف.واسم العذراء مريم.</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1:26-38</a:t>
                      </a:r>
                      <a:endParaRPr kumimoji="0" lang="en-US" sz="3600" b="0" i="0" u="none"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Au sixième mois, l’ange Gabriel fut envoyé par Dieu dans une ville de Galilée du nom de Nazareth,</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chez une vierge fiancée à un homme du nom de Joseph, de la maison de David ; le nom de la vierge était Marie.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1:26-38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Now in the sixth month the angel Gabriel was sent by God to a city of Galilee named Nazareth, 27 to a virgin betrothed to a man whose name was Joseph, of the house of David. The virgin's name was Mary.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26030" name="Rectangle 78"/>
          <p:cNvSpPr>
            <a:spLocks noGrp="1" noChangeArrowheads="1"/>
          </p:cNvSpPr>
          <p:nvPr>
            <p:ph type="ctrTitle"/>
          </p:nvPr>
        </p:nvSpPr>
        <p:spPr/>
        <p:txBody>
          <a:bodyPr/>
          <a:lstStyle/>
          <a:p>
            <a:r>
              <a:rPr lang="en-US"/>
              <a:t>22g</a:t>
            </a:r>
          </a:p>
        </p:txBody>
      </p:sp>
    </p:spTree>
  </p:cSld>
  <p:clrMapOvr>
    <a:masterClrMapping/>
  </p:clrMapOvr>
</p:sld>
</file>

<file path=ppt/slides/slide1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7062" name="Group 86"/>
          <p:cNvGraphicFramePr>
            <a:graphicFrameLocks noGrp="1"/>
          </p:cNvGraphicFramePr>
          <p:nvPr/>
        </p:nvGraphicFramePr>
        <p:xfrm>
          <a:off x="34925" y="115888"/>
          <a:ext cx="9074150" cy="580637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فدخل اليها الملاك وقال سلام لك ايتها المنعم عليها.الرب معك مباركة انت في النساء.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رأته اضطربت من كلامه وفكرت ما عسى ان تكون هذه التحية.</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Il entra chez elle et dit : Je te salue toi à qui une grâce a été faite ; le Seigneur est avec toi.</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29  Troublée par cette parole, elle se demandait ce que signifiait une telle salutation.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having come in, the angel said to her, Rejoice, highly favored one, the Lord is with you; blessed are you among women!'' 29 But when she saw him, she was troubled at his saying, and considered what manner of greeting this was.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5269" name="Group 53"/>
          <p:cNvGraphicFramePr>
            <a:graphicFrameLocks noGrp="1"/>
          </p:cNvGraphicFramePr>
          <p:nvPr/>
        </p:nvGraphicFramePr>
        <p:xfrm>
          <a:off x="107950" y="44450"/>
          <a:ext cx="9001125" cy="687000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لها الملاك لا تخافي يا مريم لانك قد وجدت نعمة عند الله.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وها انت ستحبلين وتلدين ابنا وتسمينه يسوع.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يكون عظيما وابن العلي يدعى ويعطيه الرب الاله كرسي داود ابيه.</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L’ange lui dit : Sois sans crainte, Marie ; car tu as trouvé grâce auprès de Dieu. 31 Voici : tu deviendras enceinte, tu enfanteras un fils, et tu l’appelleras du nom de Jésus. 32 Il sera grand et sera appelé Fils du Très–Haut, et le Seigneur Dieu lui donnera le trône de David, son père.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Then the angel said to her, Do not be afraid, Mary, for you have found favor with God. 31 And behold, you will conceive in your womb and bring forth a Son, and shall call His name Jesus. 32 He will be great, and will be called the Son of the Highest; and the Lord God will give Him the throne of His father David.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2845" name="Group 45"/>
          <p:cNvGraphicFramePr>
            <a:graphicFrameLocks noGrp="1"/>
          </p:cNvGraphicFramePr>
          <p:nvPr/>
        </p:nvGraphicFramePr>
        <p:xfrm>
          <a:off x="107950" y="115888"/>
          <a:ext cx="9001125" cy="677088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ويملك على بيت يعقوب الى الابد ولا يكون لملكه نهاية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مريم للملاك كيف يكون هذا وانا لست اعرف رجلا. فاجاب الملاك وقال لها.الروح القدس يحل عليك وقوة العلي تظللك </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 règnera sur la maison de Jacob éternellement et son règne n’aura pas de fin. 34 Marie dit à l’ange : Comment cela se produira–t–il, puisque je ne connais pas d’homme ? 35 L’ange lui répondit : Le Saint–Esprit viendra sur toi, et la puissance du Très–Haut te couvrira de son ombre.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And He will reign over the house of Jacob forever, and of His kingdom there will be no end.'' 34 Then Mary said to the angel, How can this be, since I do not know a man?'' 35 And the angel answered and said to her, The Holy Spirit will come upon you, and the power of the Highest will overshadow you;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3872" name="Group 48"/>
          <p:cNvGraphicFramePr>
            <a:graphicFrameLocks noGrp="1"/>
          </p:cNvGraphicFramePr>
          <p:nvPr/>
        </p:nvGraphicFramePr>
        <p:xfrm>
          <a:off x="107950" y="115888"/>
          <a:ext cx="9001125" cy="624929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فلذلك ايضا القدوس المولود منك يدعى ابن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وهوذا اليصابات نسيبتك هي ايضا حبلى بابن في شيخوختها وهذا هو الشهر السادس لتلك المدعوة عاقرا.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pourquoi, le saint (enfant) qui naîtra sera appelé Fils de Dieu. 36  Voici qu’Élisabeth ta parente a conçu, elle aussi, un fils en sa vieillesse, et celle qui était appelée stérile est dans son sixième mois.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also, that Holy One who is to be born will be called the Son of God. 36 Now indeed, Elizabeth your relative has also conceived a son in her old age; and this is now the sixth month for her who was called barren.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73" name="Group 61"/>
          <p:cNvGraphicFramePr>
            <a:graphicFrameLocks noGrp="1"/>
          </p:cNvGraphicFramePr>
          <p:nvPr/>
        </p:nvGraphicFramePr>
        <p:xfrm>
          <a:off x="107950" y="115888"/>
          <a:ext cx="8928100" cy="56911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ليس شيء غير ممكن لدى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فقالت مريم هوذا انا أمة الرب.ليكن لي كقولك.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فمضى من عندها الملاك</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Car rien n’est impossible à Dieu. 38  Marie dit : Voici la servante du Seigneur ; qu’il me soit fait selon ta parole. Et l’ange s’éloigna d’elle.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For with God nothing will be impossible.'' 38 Then Mary said, Behold the maidservant of the Lord! Let it be to me according to your word.'' And the angel departed from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86818" name="Group 2"/>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Third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Tout)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الثالث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من توت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Vingt-troisième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923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111923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5698" name="Group 2"/>
          <p:cNvGraphicFramePr>
            <a:graphicFrameLocks noGrp="1"/>
          </p:cNvGraphicFramePr>
          <p:nvPr/>
        </p:nvGraphicFramePr>
        <p:xfrm>
          <a:off x="34925" y="115888"/>
          <a:ext cx="9001125" cy="6185282"/>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عشية </a:t>
                      </a:r>
                      <a:r>
                        <a:rPr kumimoji="0" lang="fr-FR" sz="3600" b="0" i="0" u="sng" strike="noStrike" cap="none" normalizeH="0" baseline="0">
                          <a:ln>
                            <a:noFill/>
                          </a:ln>
                          <a:solidFill>
                            <a:srgbClr val="FF9933"/>
                          </a:solidFill>
                          <a:effectLst/>
                          <a:latin typeface="Arial" charset="0"/>
                          <a:cs typeface="Arial" charset="0"/>
                        </a:rPr>
                        <a:t>105 : 14 – 15</a:t>
                      </a:r>
                      <a:r>
                        <a:rPr kumimoji="0" lang="ar-EG" sz="3600" b="0" i="0" u="sng" strike="noStrike" cap="none" normalizeH="0" baseline="0">
                          <a:ln>
                            <a:noFill/>
                          </a:ln>
                          <a:solidFill>
                            <a:srgbClr val="FF9933"/>
                          </a:solidFill>
                          <a:effectLst/>
                          <a:latin typeface="Arial" charset="0"/>
                          <a:cs typeface="Arial" charset="0"/>
                        </a:rPr>
                        <a:t> </a:t>
                      </a:r>
                      <a:endParaRPr kumimoji="0" lang="fr-FR"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يتركْ إنساناً يَظلِمهُم، وبكَّتَ ملوكاً مِن أجلِهم، قائلاً: " لا تَمسوا مُسحائي، ولا تُسيئوا إلى أنبيائي . 	</a:t>
                      </a:r>
                      <a:r>
                        <a:rPr kumimoji="0" lang="ar-SA" sz="3200" b="1" i="0" u="none" strike="noStrike" cap="none" normalizeH="0" baseline="0">
                          <a:ln>
                            <a:noFill/>
                          </a:ln>
                          <a:solidFill>
                            <a:schemeClr val="bg1"/>
                          </a:solidFill>
                          <a:effectLst/>
                          <a:latin typeface="Arial" charset="0"/>
                          <a:cs typeface="Arial" charset="0"/>
                        </a:rPr>
                        <a:t>هللويا.</a:t>
                      </a:r>
                      <a:endParaRPr kumimoji="0" lang="en-CA" sz="3200" b="1" i="0" u="none" strike="noStrike" cap="none" normalizeH="0" baseline="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a:t>
                      </a:r>
                      <a:r>
                        <a:rPr kumimoji="0" lang="fr-FR" sz="3600" b="0" i="0" u="sng" strike="noStrike" cap="none" normalizeH="0" baseline="0">
                          <a:ln>
                            <a:noFill/>
                          </a:ln>
                          <a:solidFill>
                            <a:srgbClr val="FF9933"/>
                          </a:solidFill>
                          <a:effectLst/>
                          <a:latin typeface="Arial" charset="0"/>
                          <a:cs typeface="Arial" charset="0"/>
                        </a:rPr>
                        <a:t>105 : 14 - 15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Mais il ne laissa personne les opprimer, il châtia des rois à cause d'eux: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Ne touchez pas à mes messies (oints), ne faites pas de mal à mes prophètes,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105:14-15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He permitted no one to do them wrong; Yes, He rebuked kings for their sakes,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Saying, Do not touch My anointed ones, And do My prophets no harm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5709" name="Rectangle 13"/>
          <p:cNvSpPr>
            <a:spLocks noGrp="1" noChangeArrowheads="1"/>
          </p:cNvSpPr>
          <p:nvPr>
            <p:ph type="ctrTitle"/>
          </p:nvPr>
        </p:nvSpPr>
        <p:spPr/>
        <p:txBody>
          <a:bodyPr/>
          <a:lstStyle/>
          <a:p>
            <a:r>
              <a:rPr lang="en-US"/>
              <a:t>23pv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6722" name="Group 2"/>
          <p:cNvGraphicFramePr>
            <a:graphicFrameLocks noGrp="1"/>
          </p:cNvGraphicFramePr>
          <p:nvPr/>
        </p:nvGraphicFramePr>
        <p:xfrm>
          <a:off x="107950" y="-26988"/>
          <a:ext cx="9001125" cy="66405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لوقا( 11 : 37</a:t>
                      </a:r>
                      <a:r>
                        <a:rPr kumimoji="0" lang="ar-SA" sz="3600" b="0" i="0" u="sng" strike="noStrike" cap="none" normalizeH="0" baseline="0">
                          <a:ln>
                            <a:noFill/>
                          </a:ln>
                          <a:solidFill>
                            <a:srgbClr val="FF9933"/>
                          </a:solidFill>
                          <a:effectLst/>
                          <a:latin typeface="Arial" charset="0"/>
                          <a:cs typeface="Arial" charset="0"/>
                        </a:rPr>
                        <a:t> ـ </a:t>
                      </a:r>
                      <a:r>
                        <a:rPr kumimoji="0" lang="ar-EG" sz="3600" b="0" i="0" u="sng" strike="noStrike" cap="none" normalizeH="0" baseline="0">
                          <a:ln>
                            <a:noFill/>
                          </a:ln>
                          <a:solidFill>
                            <a:srgbClr val="FF9933"/>
                          </a:solidFill>
                          <a:effectLst/>
                          <a:latin typeface="Arial" charset="0"/>
                          <a:cs typeface="Arial" charset="0"/>
                        </a:rPr>
                        <a:t>51</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يتكلَّم سألهُ فريسيٌّ أن يأكل عنده، فدخل واتَّكأ. وأمَّا الفريسيُّ لمَّا رأى تعجَّب أنه لم يَغْتَسِلْ أوَّلاً قبل الأكل.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Luc 11 : 37 - 51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Comme il parlait, un Pharisien l'invita à déjeuner chez lui. Il entra et se mit à table. 38 Le Pharisien fut étonné en voyant qu'il n'avait pas d'abord fait une ablution avant le déjeuner. </a:t>
                      </a:r>
                      <a:endParaRPr kumimoji="0" lang="fr-FR"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Luke 11:37-51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And as He spoke, a certain Pharisee asked Him to dine with him. So He went in and sat down to eat. 38 When the Pharisee saw it, he marveled that He had not first washed before dinner.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86733" name="Rectangle 13"/>
          <p:cNvSpPr>
            <a:spLocks noGrp="1" noChangeArrowheads="1"/>
          </p:cNvSpPr>
          <p:nvPr>
            <p:ph type="ctrTitle"/>
          </p:nvPr>
        </p:nvSpPr>
        <p:spPr/>
        <p:txBody>
          <a:bodyPr/>
          <a:lstStyle/>
          <a:p>
            <a:r>
              <a:rPr lang="en-US"/>
              <a:t>23v</a:t>
            </a:r>
          </a:p>
        </p:txBody>
      </p:sp>
    </p:spTree>
  </p:cSld>
  <p:clrMapOvr>
    <a:masterClrMapping/>
  </p:clrMapOvr>
</p:sld>
</file>

<file path=ppt/slides/slide1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7757" name="Group 13"/>
          <p:cNvGraphicFramePr>
            <a:graphicFrameLocks noGrp="1"/>
          </p:cNvGraphicFramePr>
          <p:nvPr/>
        </p:nvGraphicFramePr>
        <p:xfrm>
          <a:off x="34925" y="44450"/>
          <a:ext cx="9074150" cy="5834063"/>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الربُّ: " أنتم الآن أيُّها الفريسيُّون تنقُّون خارج الكأس والصحفة، وأمَّا داخلكم فمملوءٌ اختطافاً وخبثاً.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Le Seigneur lui dit: "Maintenant vous, les Pharisiens, c'est l'extérieur de la coupe et du plat que vous purifiez, mais votre intérieur est rempli de rapacité et de méchanceté.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Then the Lord said to him, Now you Pharisees make the outside of the cup and dish clean, but your inward part is full of greed and wickedness.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8770" name="Group 2"/>
          <p:cNvGraphicFramePr>
            <a:graphicFrameLocks noGrp="1"/>
          </p:cNvGraphicFramePr>
          <p:nvPr/>
        </p:nvGraphicFramePr>
        <p:xfrm>
          <a:off x="34925" y="115888"/>
          <a:ext cx="9001125" cy="5762626"/>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الجهال، أليس الذي صنع الخارج صنع الدَّاخل أيضاً؟ بَـلْ أَعطوا ما عندكم صدَقة، وهـا كل شيءٍ يتطهر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Insensés! Est-ce que Celui qui a fait l'extérieur n'a pas fait aussi l'intérieur? 41 Donnez plutôt en aumône ce qui est dedans, et alors tout sera pur pour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Foolish ones! Did not He who made the outside make the inside also? 41 But rather give alms of such things as you have; then indeed all things are clean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9794" name="Group 2"/>
          <p:cNvGraphicFramePr>
            <a:graphicFrameLocks noGrp="1"/>
          </p:cNvGraphicFramePr>
          <p:nvPr/>
        </p:nvGraphicFramePr>
        <p:xfrm>
          <a:off x="34925" y="44450"/>
          <a:ext cx="9074150" cy="5834063"/>
        </p:xfrm>
        <a:graphic>
          <a:graphicData uri="http://schemas.openxmlformats.org/drawingml/2006/table">
            <a:tbl>
              <a:tblPr rtl="1"/>
              <a:tblGrid>
                <a:gridCol w="52578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وَيْـلٌ لكم أيُّها الفريسـيُّون، لأنكم تُعشِّـرون النَّعنـاع والسَّـذاب وكل بَقْـلٍ، وتتجـاوزون عـن الحقِّ ومحبَّة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malheureux êtes-vous, Pharisiens, vous qui versez la dîme de la menthe, de la rue et de tout ce qui pousse dans le jardin, et qui laissez de côté la justice et l'amour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woe to you Pharisees! For you tithe mint and rue and all manner of herbs, and pass by justice and the love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0818" name="Group 2"/>
          <p:cNvGraphicFramePr>
            <a:graphicFrameLocks noGrp="1"/>
          </p:cNvGraphicFramePr>
          <p:nvPr/>
        </p:nvGraphicFramePr>
        <p:xfrm>
          <a:off x="34925" y="115888"/>
          <a:ext cx="9074150" cy="580421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يجب أن تفعلوا هذه وأن لا تتركوا تلك الأُخر! ويلٌ لكم أيُّها الفريسيُّون، لأنكم تُحبُّون المجلس الأوَّل في المجامع، والتحيَّات في الأسواق.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ceci qu'il fallait faire, sans négliger cela. 43 Malheureux êtes-vous, Pharisiens, vous qui aimez le premier siège dans les synagogues et les salutations sur les places publiques.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you ought to have done, without leaving the others undone. 43 Woe to you Pharisees! For you love the best seats in the synagogues and greetings in the marketplaces.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1842" name="Group 2"/>
          <p:cNvGraphicFramePr>
            <a:graphicFrameLocks noGrp="1"/>
          </p:cNvGraphicFramePr>
          <p:nvPr/>
        </p:nvGraphicFramePr>
        <p:xfrm>
          <a:off x="34925" y="0"/>
          <a:ext cx="9074150" cy="6400800"/>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فإنكم مِثل القبور التى ليست ظاهرة، والناس عليها ماشون ولا يعلمون! ". فأجاب واحدٌ من النَّاموسيِّين وقال له: " يا أيُّها المعلِّم، عندما تقول هذه تشتمنا نحن أيضاً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Malheureux, vous qui êtes comme ces tombes que rien ne signale et sur lesquelles on marche sans le savoir.45 Alors un des légistes dit à Jésus: "Maître, en parlant de la sorte, c'est nous aussi que tu insultes."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Woe to you, scribes and Pharisees, hypocrites! For you are like graves which are not seen, and the men who walk over them are not aware of them. 45 Then one of the lawyers answered and said to Him, Teacher, by saying these things You reproach us also.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866" name="Group 2"/>
          <p:cNvGraphicFramePr>
            <a:graphicFrameLocks noGrp="1"/>
          </p:cNvGraphicFramePr>
          <p:nvPr/>
        </p:nvGraphicFramePr>
        <p:xfrm>
          <a:off x="34925" y="0"/>
          <a:ext cx="9001125" cy="6840855"/>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هو فقال: " وأنتم أيضاً أيُّها الناموسـيُّون ويلٌ لكم، لأنكم تُحمِّلون النَّاس أحمالاً عثرة وأنتم لا تمسُّون الأحمال بإحدى أصابعكم. ويلٌ لكم، فإنكم تبنون قبور الأنبياء، وآباؤكم قتلوهم.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répondit: "Vous aussi, légistes, vous êtes malheureux, vous qui chargez les hommes de fardeaux accablants, et qui ne touchez pas vous-mêmes d'un seul de vos doigts à ces fardeaux. 47 Malheureux, vous qui bâtissez les tombeaux des prophètes, alors que ce sont vos pères qui les ont tués.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He said, Woe to you also, lawyers! For you load men with burdens hard to bear, and you yourselves do not touch the burdens with one of your fingers. 47 Woe to you! For you build the tombs of the prophets, and your fathers killed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3903" name="Group 15"/>
          <p:cNvGraphicFramePr>
            <a:graphicFrameLocks noGrp="1"/>
          </p:cNvGraphicFramePr>
          <p:nvPr/>
        </p:nvGraphicFramePr>
        <p:xfrm>
          <a:off x="34925" y="44450"/>
          <a:ext cx="9001125" cy="633984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فأنتم إذاً تشهدون وتُسرون بأعمال آبائكم، لأنهم هم قتلوهم وأنتم تبنون قبورهم. ومن أجل هذا أيضاً قالت حكمة الله: إنِّي أُرسِل إليهم أنبياء ورسلاً، فيقتلون منهم ويطردونهم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Ainsi vous témoignez que vous êtes d'accord avec les actes de vos pères, puisque, eux, ils ont tué les prophètes et vous, vous bâtissez leurs tombeaux. 49 C'est pourquoi la Sagesse de Dieu elle-même a dit: je leur enverrai des prophètes et des apôtres; ils en tueront et persécuteront,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In fact, you bear witness that you approve the deeds of your fathers; for they indeed killed them, and you build their tombs. 49 Therefore the wisdom of God also said, `I will send them prophets and apostles, and some of them they will kill and persecute,'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4914" name="Group 2"/>
          <p:cNvGraphicFramePr>
            <a:graphicFrameLocks noGrp="1"/>
          </p:cNvGraphicFramePr>
          <p:nvPr/>
        </p:nvGraphicFramePr>
        <p:xfrm>
          <a:off x="34925" y="44450"/>
          <a:ext cx="9145588" cy="6792216"/>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كيما يُنتقم من هذا الجيل لدم جميع الأنبياء المسفوك منذ إنشاء العالم، من دم هابيل إلى دم زكريَّا بن برخيا الذي أُهلِكَ بين المذبح والبيت. نعم إني أقول لكم: إنه سيُطلب من هذا الجيل!</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50 afin qu'il soit demandé compte à cette génération du sang de tous les prophètes qui a été versé depuis la fondation du monde, 51 depuis le sang d'Abel jusqu'au sang de Zacharie qui a péri entre l'autel et le sanctuaire. Oui, je vous le déclare, il en sera demandé compte à cette </a:t>
                      </a:r>
                      <a:r>
                        <a:rPr kumimoji="0" lang="fr-FR" sz="2600" b="0" i="0" u="none" strike="noStrike" cap="none" normalizeH="0" baseline="0">
                          <a:ln>
                            <a:noFill/>
                          </a:ln>
                          <a:solidFill>
                            <a:schemeClr val="bg1"/>
                          </a:solidFill>
                          <a:effectLst/>
                          <a:latin typeface="Arial" charset="0"/>
                          <a:cs typeface="Arial" charset="0"/>
                        </a:rPr>
                        <a:t>génération</a:t>
                      </a:r>
                      <a:r>
                        <a:rPr kumimoji="0" lang="fr-FR" sz="2800" b="0" i="0" u="none" strike="noStrike" cap="none" normalizeH="0" baseline="0">
                          <a:ln>
                            <a:noFill/>
                          </a:ln>
                          <a:solidFill>
                            <a:schemeClr val="bg1"/>
                          </a:solidFill>
                          <a:effectLst/>
                          <a:latin typeface="Arial" charset="0"/>
                          <a:cs typeface="Arial" charset="0"/>
                        </a:rPr>
                        <a:t>.</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50 that the blood of all the prophets which was shed from the foundation of the world may be required of this generation, 51 from the blood of Abel to the blood of Zechariah who perished between the altar and the temple. Yes, I say to you, it shall be required of this generation.</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000" b="1" i="0" u="none" strike="noStrike" cap="none" normalizeH="0" baseline="0">
                          <a:ln>
                            <a:noFill/>
                          </a:ln>
                          <a:solidFill>
                            <a:srgbClr val="FF9900"/>
                          </a:solidFill>
                          <a:effectLst/>
                          <a:latin typeface="Arial" charset="0"/>
                          <a:cs typeface="Arial" charset="0"/>
                        </a:rPr>
                        <a:t>(Glory be to God forever.)</a:t>
                      </a:r>
                      <a:endParaRPr kumimoji="0" lang="en-CA"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59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49593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6962" name="Group 2"/>
          <p:cNvGraphicFramePr>
            <a:graphicFrameLocks noGrp="1"/>
          </p:cNvGraphicFramePr>
          <p:nvPr/>
        </p:nvGraphicFramePr>
        <p:xfrm>
          <a:off x="34925" y="44450"/>
          <a:ext cx="9001125" cy="652272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105 : 26, 27, 45</a:t>
                      </a:r>
                      <a:endParaRPr kumimoji="0" lang="ar-SA"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أَرسل موسى عبدَهُ، وهارون الذي اختارَه، جعل فيهما أقوال آياته وعجائبه، كى يحفظوا حقوقهُ، ويطلبوا ناموسَهُ.</a:t>
                      </a:r>
                      <a:r>
                        <a:rPr kumimoji="0" lang="ar-SA" sz="36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105 : 26, 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Il envoya Moïse, son serviteur, et Aaron, qu'il avait choisi.</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27 Ils accomplirent par son pouvoir des prodiges au milieu d'eux, ils firent des miracles.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45 Afin qu'ils gardent ses ordonnances et qu'ils observent ses lois,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105:26-27, 45</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He sent Moses His servant, And Aaron whom He had chosen. </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They performed His signs among them, And wonders.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45 That they might observe His statutes And keep His laws.</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6973" name="Rectangle 13"/>
          <p:cNvSpPr>
            <a:spLocks noGrp="1" noChangeArrowheads="1"/>
          </p:cNvSpPr>
          <p:nvPr>
            <p:ph type="ctrTitle"/>
          </p:nvPr>
        </p:nvSpPr>
        <p:spPr/>
        <p:txBody>
          <a:bodyPr/>
          <a:lstStyle/>
          <a:p>
            <a:r>
              <a:rPr lang="en-US" sz="1000"/>
              <a:t>23pm</a:t>
            </a:r>
          </a:p>
        </p:txBody>
      </p:sp>
      <p:sp>
        <p:nvSpPr>
          <p:cNvPr id="16" name="Text Box 29">
            <a:hlinkClick r:id="" action="ppaction://macro?name=LetThemExaltHimForBishop"/>
          </p:cNvPr>
          <p:cNvSpPr txBox="1">
            <a:spLocks noChangeArrowheads="1"/>
          </p:cNvSpPr>
          <p:nvPr/>
        </p:nvSpPr>
        <p:spPr bwMode="auto">
          <a:xfrm>
            <a:off x="7412665"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7986" name="Group 2"/>
          <p:cNvGraphicFramePr>
            <a:graphicFrameLocks noGrp="1"/>
          </p:cNvGraphicFramePr>
          <p:nvPr/>
        </p:nvGraphicFramePr>
        <p:xfrm>
          <a:off x="107950" y="44450"/>
          <a:ext cx="9072563" cy="6793992"/>
        </p:xfrm>
        <a:graphic>
          <a:graphicData uri="http://schemas.openxmlformats.org/drawingml/2006/table">
            <a:tbl>
              <a:tblPr rtl="1"/>
              <a:tblGrid>
                <a:gridCol w="4608513">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17:1-9</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ستَّة أيَّام أخذ يسوع بطرس ويعقوب ويوحنَّا أخاه وأصعدهم على جبل عالٍ منفردين وحدهم. وتجلَّى قُدَّامهم، وأضاء وجهه كالشَّمس، وابيضت ثيابه كالنُّور.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Mathieu 17 : 1 - 9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Six jours après, Jésus prend avec lui Pierre, Jacques et Jean son frère, et les emmène à l'écart sur une haute montagne. 2 Il fut transfiguré devant eux: son visage resplendit comme le soleil, ses vêtements devinrent blancs comme la lumière.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Matthew 17:1-9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after six days Jesus took Peter, James, and John his brother, led them up on a high mountain by themselves; 2 and He was transfigured before them. His face shone like the sun, and His clothes became as white as the light.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497997" name="Rectangle 13"/>
          <p:cNvSpPr>
            <a:spLocks noGrp="1" noChangeArrowheads="1"/>
          </p:cNvSpPr>
          <p:nvPr>
            <p:ph type="ctrTitle"/>
          </p:nvPr>
        </p:nvSpPr>
        <p:spPr/>
        <p:txBody>
          <a:bodyPr/>
          <a:lstStyle/>
          <a:p>
            <a:r>
              <a:rPr lang="en-US"/>
              <a:t>23m</a:t>
            </a:r>
          </a:p>
        </p:txBody>
      </p:sp>
    </p:spTree>
  </p:cSld>
  <p:clrMapOvr>
    <a:masterClrMapping/>
  </p:clrMapOvr>
</p:sld>
</file>

<file path=ppt/slides/slide1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9010" name="Group 2"/>
          <p:cNvGraphicFramePr>
            <a:graphicFrameLocks noGrp="1"/>
          </p:cNvGraphicFramePr>
          <p:nvPr/>
        </p:nvGraphicFramePr>
        <p:xfrm>
          <a:off x="107950" y="188913"/>
          <a:ext cx="9001125" cy="6118225"/>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وإذا موسى وإيليَّا قد ظهرا له يُخاطبانه. فأجاب بطرس وقال ليسوع: " ياربُّ، إنَّهُ حسنٌ لنا أن نكون ههنا! أتشاء أن نصنع هنا ثلاث مظالَّ. واحدةً لك، وواحدةً لموسى، وواحدةً لإيليَّا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voici que leur apparurent Moïse et Elie qui s'entretenaient avec lui. 4 Intervenant, Pierre dit à Jésus: "Seigneur, il est bon que nous soyons ici; si tu le veux, je vais dresser ici trois tentes, une pour toi, une pour Moïse, une pour Elie."</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And behold, Moses and Elijah appeared to them, talking with Him. 4 Then Peter answered and said to Jesus, Lord, it is good for us to be here; if You wish, let us make here three tabernacles: one for You, one for Moses, and one for Elijah.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0034" name="Group 2"/>
          <p:cNvGraphicFramePr>
            <a:graphicFrameLocks noGrp="1"/>
          </p:cNvGraphicFramePr>
          <p:nvPr/>
        </p:nvGraphicFramePr>
        <p:xfrm>
          <a:off x="107950" y="115888"/>
          <a:ext cx="9001125" cy="662025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فبينما هو يتكلَّم وإذا سحابةٌ نَيِّرةٌ قد ظلَّلتهم، وإذا صوتٌ من السَّحابة قائلاً: " هذا هو ابني الحبيب الذي سُرت به نفسي فأطيعوه ". فلمَّا سمع التَّلاميذ سقطوا على وجوههم وخافوا جدّاً.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Comme il parlait encore, voici qu'une nuée lumineuse les recouvrit. Et voici que, de la nuée, une voix disait: "Celui-ci est mon Fils bien-aimé, celui qu'il m'a plu de choisir. Écoutez-le! 6 En entendant cela, les disciples tombèrent la face contre terre, saisis d'une grande crainte.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While he was still speaking, behold, a bright cloud overshadowed them; and suddenly a voice came out of the cloud, saying, This is My beloved Son, in whom I am well pleased. Hear Him! 6 And when the disciples heard it, they fell on their faces and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1058" name="Group 2"/>
          <p:cNvGraphicFramePr>
            <a:graphicFrameLocks noGrp="1"/>
          </p:cNvGraphicFramePr>
          <p:nvPr/>
        </p:nvGraphicFramePr>
        <p:xfrm>
          <a:off x="107950" y="188913"/>
          <a:ext cx="8928100" cy="6335713"/>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إليهم يسوع ولمسهم وقال لهم: " قوموا ولا تخافوا ". فرفعوا عيونهم فلم يروا أحداً إلاَّ يسوع وحده.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Jésus s'approcha, il les toucha et dit: "Relevez-vous! soyez sans crainte!" Levant les yeux, ils ne virent plus que Jésus, lui seul.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Jesus came and touched them and said, Arise, and do not be afraid. 8 When they had lifted up their eyes, they saw no one but Jesus only.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2082" name="Group 2"/>
          <p:cNvGraphicFramePr>
            <a:graphicFrameLocks noGrp="1"/>
          </p:cNvGraphicFramePr>
          <p:nvPr/>
        </p:nvGraphicFramePr>
        <p:xfrm>
          <a:off x="107950" y="115888"/>
          <a:ext cx="8928100" cy="5840413"/>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90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هم منحدرين من الجبل أوصاهم يسوع قائلاً: " لا تُعلِموا أحداً بالرؤية إلى أن يقوم ابن البشر من الأموات ".</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ils descendaient de la montagne, Jésus leur donna cet ordre: "Ne dites mot à personne de ce qui s'est  fait voir de vous, jusqu'à ce que le Fils de l'homme soit ressuscité des morts."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as they came down from the mountain, Jesus commanded them, saying, Tell the vision to no one until the Son of Man is risen from the dead.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5857892"/>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3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503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503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50310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5154" name="Group 2"/>
          <p:cNvGraphicFramePr>
            <a:graphicFrameLocks noGrp="1"/>
          </p:cNvGraphicFramePr>
          <p:nvPr/>
        </p:nvGraphicFramePr>
        <p:xfrm>
          <a:off x="34925" y="44450"/>
          <a:ext cx="9001125" cy="6305169"/>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11 : 17 ـ 27 )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وبالإيمان قرَّب إبراهيم إسحق حين جُرِّبَ. وقرَّب ابنه الوحيد ذاك الذي قَبِلَ المواعيد بسببه، الذي قيل له: " أنه بإسحق يُدعى لك زرعٌ".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Hébreux 11 : 17 - 27</a:t>
                      </a:r>
                      <a:r>
                        <a:rPr kumimoji="0" lang="en-US"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Par la foi, Abraham, mis à l'épreuve, a offert Isaac; il offrait le fils unique, alors qu'il avait reçu les promesses et qu'on lui avait dit: 18 C'est par Isaac qu'une descendance te sera assurée. Même un mort, se disait-il,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Hebrews 11:17-27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By faith Abraham, when he was tested, offered up Isaac, and he who had received the promises offered up his only begotten son, 18 of whom it was said, In Isaac your seed shall be called,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05165" name="Rectangle 13"/>
          <p:cNvSpPr>
            <a:spLocks noGrp="1" noChangeArrowheads="1"/>
          </p:cNvSpPr>
          <p:nvPr>
            <p:ph type="ctrTitle"/>
          </p:nvPr>
        </p:nvSpPr>
        <p:spPr/>
        <p:txBody>
          <a:bodyPr/>
          <a:lstStyle/>
          <a:p>
            <a:r>
              <a:rPr lang="en-US"/>
              <a:t>23p</a:t>
            </a:r>
          </a:p>
        </p:txBody>
      </p:sp>
    </p:spTree>
  </p:cSld>
  <p:clrMapOvr>
    <a:masterClrMapping/>
  </p:clrMapOvr>
</p:sld>
</file>

<file path=ppt/slides/slide1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6178" name="Group 2"/>
          <p:cNvGraphicFramePr>
            <a:graphicFrameLocks noGrp="1"/>
          </p:cNvGraphicFramePr>
          <p:nvPr/>
        </p:nvGraphicFramePr>
        <p:xfrm>
          <a:off x="34925" y="44450"/>
          <a:ext cx="9001125" cy="5834063"/>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وافتكر في نفسه أنَّ الله قادرٌ أن يقيمه من الأموات، فمن أجل هذا أخذه بمثلٍ. بالإيمان من أجل ما سيكون بَارَكَ إسحق يعقوب وعيسو.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Dieu est capable de le ressusciter; aussi, dans une sorte de préfiguration, il retrouva son fils. 20 Par la foi aussi, Isaac bénit Jacob et Esaü en vue de l'avenir.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concluding that God was able to raise him up, even from the dead, from which he also received him in a figurative sense. 20 By faith Isaac blessed Jacob and Esau concerning things to come.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7202" name="Group 2"/>
          <p:cNvGraphicFramePr>
            <a:graphicFrameLocks noGrp="1"/>
          </p:cNvGraphicFramePr>
          <p:nvPr/>
        </p:nvGraphicFramePr>
        <p:xfrm>
          <a:off x="34925" y="44450"/>
          <a:ext cx="9145588"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يعقوب عند موته بَارَكَ كل واحد من ابني يوسف، وسجَد على رأس عصاه. بالإيمان يوسف عند موته ذكر خروج بني إسرائيل وأوصى من أجل عظامه.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Par la foi, Jacob, sur le point de mourir, bénit chacun des fils de Joseph et se prosterna appuyé sur l'extrémité de son bâton. 22 Par la foi, Joseph, approchant de sa fin, évoqua l'exode des fils d'Israël, et donna des ordres au sujet de ses ossements.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By faith Jacob, when he was dying, blessed each of the sons of Joseph, and worshiped, leaning on the top of his staff. 22 By faith Joseph, when he was dying, made mention of the departure of the children of Israel, and gave instructions concerning his bones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8226" name="Group 2"/>
          <p:cNvGraphicFramePr>
            <a:graphicFrameLocks noGrp="1"/>
          </p:cNvGraphicFramePr>
          <p:nvPr/>
        </p:nvGraphicFramePr>
        <p:xfrm>
          <a:off x="34925" y="115888"/>
          <a:ext cx="9074150" cy="53308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وُلِدَ، أخفاه أبواه ثلاثة أشهر، لأنَّهم رأيا أنَّ الصَّبيَّ جميلاً، ولم يخافوا من أمر الملك.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Par la foi, Moïse, après sa naissance, fut caché trois mois durant par ses parents, car ils avaient vu la beauté de leur enfant et ils ne craignirent pas le décret du roi.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By faith Moses, when he was born, was hidden three months by his parents, because they saw he was a beautiful child; and they were not afraid of the king's command.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9250" name="Group 2"/>
          <p:cNvGraphicFramePr>
            <a:graphicFrameLocks noGrp="1"/>
          </p:cNvGraphicFramePr>
          <p:nvPr/>
        </p:nvGraphicFramePr>
        <p:xfrm>
          <a:off x="34925" y="44450"/>
          <a:ext cx="9145588" cy="6049963"/>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بالإيمان موسى لمَّا كَبِرَ أنكر أن يُدعَى ابناً لابنة فرعون، وشاء بالأحرَى أن يتألم مع شعب الله أفضل من أن يتنعَّم بالخطيَّة زمناً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Par la foi, Moïse, devenu grand, renonça à être appelé fils de la fille du Pharaon. 25 Il choisit d'être maltraité avec le peuple de Dieu plutôt que de jouir pour un temps du péché.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By faith Moses, when he became of age, refused to be called the son of Pharaoh's daughter, 25 choosing rather to suffer affliction with the people of God than to enjoy the passing pleasures of sin,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0274" name="Group 2"/>
          <p:cNvGraphicFramePr>
            <a:graphicFrameLocks noGrp="1"/>
          </p:cNvGraphicFramePr>
          <p:nvPr/>
        </p:nvGraphicFramePr>
        <p:xfrm>
          <a:off x="34925" y="44450"/>
          <a:ext cx="9074150" cy="6087428"/>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جعل عار المسيح عنده أنه غنىً عظيماً أوفر من كنوز مصر، لأنه كان ينتظر حُسن المُجازاة. بالإيمان ترك مصر ولم يَخفْ من غضب الملك، لأنه كان مداوماً للغير منظور كأنَّهُ واحدٌ منظورٌ.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Il considéra l'humiliation du Christ comme une richesse plus grande que les trésors de l'Égypte, car il avait les yeux fixés sur la récompense.</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Par la foi, il quitta l'Égypte sans craindre la colère du roi et, en homme qui voit celui qui est invisible, il tint ferme.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esteeming the reproach of Christ greater riches than the treasures in Egypt; for he looked to the reward. 27 By faith he forsook Egypt, not fearing the wrath of the king; for he endured as seeing Him who is invisible.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129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2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51232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51232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4370" name="Group 2"/>
          <p:cNvGraphicFramePr>
            <a:graphicFrameLocks noGrp="1"/>
          </p:cNvGraphicFramePr>
          <p:nvPr/>
        </p:nvGraphicFramePr>
        <p:xfrm>
          <a:off x="34925" y="-26988"/>
          <a:ext cx="9217025" cy="6644640"/>
        </p:xfrm>
        <a:graphic>
          <a:graphicData uri="http://schemas.openxmlformats.org/drawingml/2006/table">
            <a:tbl>
              <a:tblPr rtl="1"/>
              <a:tblGrid>
                <a:gridCol w="52562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بطرس الرسول الثانية</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19 ـ 2 : 1 ـ 8 )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وثابتٌ عندنا كلام الأنبياء، هذا الذي هو نعم ما تصنعونه إذا تأملتم إليه، كمثل سراج مُضيءٍ في موضع مُظلم، حتى يظهر النَّهار، والنُّور يُشرق ويظهر في قلوبكم،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Pierre 1:19-2:1-8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De plus, nous avons la parole des prophètes qui est la solidité même, sur laquelle vous avez raison de fixer votre regard comme sur une lampe brillant dans un lieu obscur, jusqu'à ce que luise le jour et que l'étoile du matin se lève dans vos coeurs.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Peter 1:19-2:8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so we have the prophetic word confirmed, which you do well to heed as a light that shines in a dark place, until the day dawns and the morning star rises in your hearts;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14381" name="Rectangle 13"/>
          <p:cNvSpPr>
            <a:spLocks noGrp="1" noChangeArrowheads="1"/>
          </p:cNvSpPr>
          <p:nvPr>
            <p:ph type="ctrTitle"/>
          </p:nvPr>
        </p:nvSpPr>
        <p:spPr/>
        <p:txBody>
          <a:bodyPr/>
          <a:lstStyle/>
          <a:p>
            <a:r>
              <a:rPr lang="en-US"/>
              <a:t>23c</a:t>
            </a:r>
          </a:p>
        </p:txBody>
      </p:sp>
    </p:spTree>
  </p:cSld>
  <p:clrMapOvr>
    <a:masterClrMapping/>
  </p:clrMapOvr>
</p:sld>
</file>

<file path=ppt/slides/slide1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5394" name="Group 2"/>
          <p:cNvGraphicFramePr>
            <a:graphicFrameLocks noGrp="1"/>
          </p:cNvGraphicFramePr>
          <p:nvPr/>
        </p:nvGraphicFramePr>
        <p:xfrm>
          <a:off x="34925" y="44450"/>
          <a:ext cx="9001125" cy="5942965"/>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أولاً فاعلموه: أن كل نبوَّات الكتب ليس تأويلها فيها من ذاتها خاصة. وليست بمشيئة البشر جاءت نبوَّة في زمان، بل تكلَّم أُناس بإرادة الله بالروح القدس.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Avant tout, sachez-le bien: aucune prophétie de l'Écriture n'est affaire d'interprétation privée; 21 en effet, ce n'est pas la volonté humaine qui a jamais produit une prophétie, mais c'est portés par l'Esprit Saint que des hommes ont parlé de la part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knowing this first, that no prophecy of Scripture is of any private interpretation, 21 for prophecy never came by the will of man, but holy men of God spoke as they were moved by the Holy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6418" name="Group 2"/>
          <p:cNvGraphicFramePr>
            <a:graphicFrameLocks noGrp="1"/>
          </p:cNvGraphicFramePr>
          <p:nvPr/>
        </p:nvGraphicFramePr>
        <p:xfrm>
          <a:off x="107950" y="44450"/>
          <a:ext cx="9072563"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وقد كانت أنبياء كذبة في الشَّعب، مثل ما يكون فيكم مُعلِّمون كذابون، هؤلاء الذين يأتون ببدع هلاك. والسيِّد الذي اشتراهم يجحدونه، ويجلِّبون على أنفسهم هلاكاً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1Il y eut aussi des faux prophètes dans le peuple; de même, il y aura parmi vous de faux docteurs, qui introduiront sournoisement des doctrines pernicieuses, allant jusqu'à renier le maître qui les a rachetés, attirant sur eux une perdition qui ne saurait tarder;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But there were also false prophets among the people, even as there will be false teachers among you, who will secretly bring in destructive heresies, even denying the Lord who bought them, and bring on themselves swift destruction.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7442" name="Group 2"/>
          <p:cNvGraphicFramePr>
            <a:graphicFrameLocks noGrp="1"/>
          </p:cNvGraphicFramePr>
          <p:nvPr/>
        </p:nvGraphicFramePr>
        <p:xfrm>
          <a:off x="107950" y="44450"/>
          <a:ext cx="9001125"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0810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وكثيرون ينجذبون نحو نجاساتهم، ومن قِبَـلِهم يُجدَّف على طريق الحقِّ. وبالظُّلم وكلام الباطل يتَّجرون بكم، هؤلاء الذين دينونتهم مُنذ البدءِ لا تبطل، وهلاكهم لا ينعس.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et beaucoup les suivront dans leurs débauches: à cause d'eux, le chemin de la vérité sera l'objet de blasphèmes; et, dans leur cupidité, 3 ils vous exploiteront par des discours truqués; pour eux, depuis longtemps déjà, le jugement ne chôme pas et leur perdition ne dort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And many will follow their destructive ways, because of whom the way of truth will be blasphemed. 3 By covetousness they will exploit you with deceptive words; for a long time their judgment has not been idle, and their destruction does not slumber.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8466" name="Group 2"/>
          <p:cNvGraphicFramePr>
            <a:graphicFrameLocks noGrp="1"/>
          </p:cNvGraphicFramePr>
          <p:nvPr/>
        </p:nvGraphicFramePr>
        <p:xfrm>
          <a:off x="142875" y="0"/>
          <a:ext cx="9001125"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الله لم يُشفِق على الملائكة الذين أخطأوا، لكن أسلَّمهم في وثـاق الظُّلمة والزمهرير ليُحفَظوا للدينونة مُعـذَّبين،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Dieu n'a pas épargné les anges coupables, mais les a plongés, les a livrés aux antres ténébreux du Tartare, les gardant en réserve pour le jugement.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if God did not spare the angels who sinned, but cast them down to hell and delivered them into chains of darkness, to be reserved for judgment;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19490" name="Group 2"/>
          <p:cNvGraphicFramePr>
            <a:graphicFrameLocks noGrp="1"/>
          </p:cNvGraphicFramePr>
          <p:nvPr/>
        </p:nvGraphicFramePr>
        <p:xfrm>
          <a:off x="107950" y="44450"/>
          <a:ext cx="9001125" cy="5905501"/>
        </p:xfrm>
        <a:graphic>
          <a:graphicData uri="http://schemas.openxmlformats.org/drawingml/2006/table">
            <a:tbl>
              <a:tblPr rtl="1"/>
              <a:tblGrid>
                <a:gridCol w="4681537">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والعـالم الأول لم يُشـفِـق عليه، لكن نوحـاً الثَّامـن المُنـادِي بالبِّر حفظه، وأتى بماء الطُّوفان على العالم المُنافق.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Il n'a pas épargné non plus l'ancien monde, mais il préserva, lors du déluge dont il submergea le monde des impies, Noé, le huitième des survivants, lui qui proclamait la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did not spare the ancient world, but saved Noah, one of eight people, a preacher of righteousness, bringing in the flood on the world of the ungodly;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0514" name="Group 2"/>
          <p:cNvGraphicFramePr>
            <a:graphicFrameLocks noGrp="1"/>
          </p:cNvGraphicFramePr>
          <p:nvPr/>
        </p:nvGraphicFramePr>
        <p:xfrm>
          <a:off x="107950" y="44450"/>
          <a:ext cx="8928100" cy="6158865"/>
        </p:xfrm>
        <a:graphic>
          <a:graphicData uri="http://schemas.openxmlformats.org/drawingml/2006/table">
            <a:tbl>
              <a:tblPr rtl="1"/>
              <a:tblGrid>
                <a:gridCol w="439261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والمدن الأُخر سادوم وعامورة أحرقهما وحكم عليهما بالخسف، وجعلهما عِبرةً للمنافقين الذين سيكونون، والصدِّيق لوط خلَّصه من ظلمهم، ومن تقلبهم الرديء وسلوكهم النجس.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il condamna à l'anéantissement les villes de Sodome et Gomorrhe en les réduisant en cendres à titre d'exemple pour les impies à venir; 7 et il délivra Loth le juste, accablé par la manière dont vivaient ces criminels débauchés;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turning the cities of Sodom and Gomorrah into ashes, condemned them to destruction, making them an example to those who afterward would live ungodly; 7 and delivered righteous Lot, who was oppressed by the filthy conduct of the wicked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1538" name="Group 2"/>
          <p:cNvGraphicFramePr>
            <a:graphicFrameLocks noGrp="1"/>
          </p:cNvGraphicFramePr>
          <p:nvPr/>
        </p:nvGraphicFramePr>
        <p:xfrm>
          <a:off x="107950" y="44450"/>
          <a:ext cx="9001125" cy="6121401"/>
        </p:xfrm>
        <a:graphic>
          <a:graphicData uri="http://schemas.openxmlformats.org/drawingml/2006/table">
            <a:tbl>
              <a:tblPr rtl="1"/>
              <a:tblGrid>
                <a:gridCol w="4752975">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بالنَّظر والسَّمع كان الصدِّيق ساكناً بينهم، ويوماً فيوماً كانوا يُحزِنون نفس الصدِّيق بأعمال مُخالفة للنَّاموس.</a:t>
                      </a:r>
                      <a:endParaRPr kumimoji="0" lang="en-CA"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car ce juste, vivant au milieu d'eux, les voyait et les entendait: jour après jour, son âme de juste, était à la torture, à cause de leurs oeuvres scandaleuses.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(for that righteous man, dwelling among them, tormented his righteous soul from day to day by seeing and hearing their lawless deeds).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35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5235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52358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52358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5634" name="Group 2"/>
          <p:cNvGraphicFramePr>
            <a:graphicFrameLocks noGrp="1"/>
          </p:cNvGraphicFramePr>
          <p:nvPr/>
        </p:nvGraphicFramePr>
        <p:xfrm>
          <a:off x="107950" y="44450"/>
          <a:ext cx="8928100" cy="6338888"/>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15:21-29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موسى منذُ الأجيال الأولى كان له من يكرز به في كُلِّ مدينةٍ، في المجامع إذ يقرأونه في كل سبتٍ.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15:21-29</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t>
                      </a:r>
                      <a:r>
                        <a:rPr kumimoji="0" lang="fr-FR" sz="2800" b="0" i="0" u="none" strike="noStrike" cap="none" normalizeH="0" baseline="0">
                          <a:ln>
                            <a:noFill/>
                          </a:ln>
                          <a:solidFill>
                            <a:schemeClr val="bg1"/>
                          </a:solidFill>
                          <a:effectLst/>
                          <a:latin typeface="Arial" charset="0"/>
                          <a:cs typeface="Arial" charset="0"/>
                        </a:rPr>
                        <a:t>Depuis des générations en effet,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15:21-29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For Moses has had throughout many generations those who preach him in every city, being read in the synagogues every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25645" name="Rectangle 13"/>
          <p:cNvSpPr>
            <a:spLocks noGrp="1" noChangeArrowheads="1"/>
          </p:cNvSpPr>
          <p:nvPr>
            <p:ph type="ctrTitle"/>
          </p:nvPr>
        </p:nvSpPr>
        <p:spPr/>
        <p:txBody>
          <a:bodyPr/>
          <a:lstStyle/>
          <a:p>
            <a:r>
              <a:rPr lang="en-US"/>
              <a:t>23a</a:t>
            </a:r>
          </a:p>
        </p:txBody>
      </p:sp>
    </p:spTree>
  </p:cSld>
  <p:clrMapOvr>
    <a:masterClrMapping/>
  </p:clrMapOvr>
</p:sld>
</file>

<file path=ppt/slides/slide1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6658" name="Group 2"/>
          <p:cNvGraphicFramePr>
            <a:graphicFrameLocks noGrp="1"/>
          </p:cNvGraphicFramePr>
          <p:nvPr/>
        </p:nvGraphicFramePr>
        <p:xfrm>
          <a:off x="34925" y="44450"/>
          <a:ext cx="9001125" cy="640080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رأى الرُّسل والقسوس وكل الكنيسة أن يختاروا رجالاً منهم ليرسلوهم إلى أنطاكية مع بولس وبرناباس: يهوذا الذي يُدعَى برساباس، وسيلاس، رجلين مُتقدِّمين في الإخوة. منها فَنِعِمَّا ما تصنعون. كونوا مُعَافينَ.</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D'accord avec toute l'Église, les apôtres et les anciens décidèrent alors de choisir dans leurs rangs des délégués qu'ils enverraient à Antioche avec Paul et Barnabas. Ce furent Judas, appelé Barsabbas, et Silas, des personnages en vue parmi les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Then it pleased the apostles and elders, with the whole church, to send chosen men of their own company to Antioch with Paul and Barnabas, namely, Judas who was also named Barsabas, and Silas, leading men among the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7682" name="Group 2"/>
          <p:cNvGraphicFramePr>
            <a:graphicFrameLocks noGrp="1"/>
          </p:cNvGraphicFramePr>
          <p:nvPr/>
        </p:nvGraphicFramePr>
        <p:xfrm>
          <a:off x="-1588" y="0"/>
          <a:ext cx="9145588"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وكتبوا بأيديهم هكذا: " الرُّسل والقسوس والإخوة يُهدون سلاماً إلى الإخوة الذين من الأُمم في أنطاكية وسوريَّة وكيليكيَّة: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Cette lettre leur fut confiée: "Les apôtres, les anciens et les frères saluent les frères d'origine païenne qui se trouvent à Antioche, en Syrie et en Cilicie.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They wrote this letter by them: The apostles, the elders, and the brethren, To the brethren who are of the Gentiles in Antioch, Syria, and Cilicia: Greetings.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8706" name="Group 2"/>
          <p:cNvGraphicFramePr>
            <a:graphicFrameLocks noGrp="1"/>
          </p:cNvGraphicFramePr>
          <p:nvPr/>
        </p:nvGraphicFramePr>
        <p:xfrm>
          <a:off x="34925" y="44450"/>
          <a:ext cx="9145588" cy="6842760"/>
        </p:xfrm>
        <a:graphic>
          <a:graphicData uri="http://schemas.openxmlformats.org/drawingml/2006/table">
            <a:tbl>
              <a:tblPr rtl="1"/>
              <a:tblGrid>
                <a:gridCol w="4248150">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قد سَمعنا أن قوماً منكم قد خرجوا فأقلقوكم، إذ يميلون أنفسكم بأقوال التى لم نقولها. فقد رأينا واجتمعنا برأيٍ واحدٍ واخترنا رجليْن وأرسلناهما إليكم مع حبيبينا برناباس وبولس،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Nous avons appris que certains des nôtres étaient allés vous troubler et bouleverser vos esprits par leurs propos; ils n'en étaient pas chargés. 25 Nous avons décidé unanimement de choisir des délégués que nous vous enverrions avec nos chers Barnabas et Paul,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Since we have heard that some who went out from us have troubled you with words, unsettling your souls, saying, You must be circumcised and keep the law--to whom we gave no such commandment-- 25 it seemed good to us, being assembled with one accord, to send chosen men to you with our beloved Barnabas and Paul,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29730" name="Group 2"/>
          <p:cNvGraphicFramePr>
            <a:graphicFrameLocks noGrp="1"/>
          </p:cNvGraphicFramePr>
          <p:nvPr/>
        </p:nvGraphicFramePr>
        <p:xfrm>
          <a:off x="34925" y="44450"/>
          <a:ext cx="9001125" cy="561816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أُناس قد بذَّلوا أنفسهم عن اسم ربِّنا يسوع المسيح. فأَرسلنا معهما يهوذا وسيلاس، وهما أيضاً يخبرانكم بهذا القول.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des hommes qui ont livré leur vie pour le nom de notre Seigneur Jésus Christ. 27 Nous vous envoyons donc Judas et Silas pour vous communiquer de vive voix les mêmes directives.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who have risked their lives for the name of our Lord Jesus Christ. 27 We have therefore sent Judas and Silas, who will also report the same things by word of mouth.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0754"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الرُّوح القدس قد ارتضَى ونحن أيضاً أن لا نزيد عليكم ثقلاً أكثر، غير هذه الضرورية: احفظوا نفوسكم من ذبائح الأوثان، ومن الدم الميت، والمخنوق، ومن الزنى، وهذه إذا حفظتم نفوسكم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L'Esprit Saint et nous-mêmes, nous avons en effet décidé de ne vous imposer aucune autre charge que ces exigences inévitables:29 vous abstenir des viandes de sacrifices païens, du sang, des animaux étouffés et de l'immoralité. Si vous évitez tout cela avec soin, vous aurez bien agi. Adieu."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it seemed good to the Holy Spirit, and to us, to lay upon you no greater burden than these necessary things: 29 that you abstain from things offered to idols, from blood, from things strangled, and from sexual immorality. If you keep yourselves from these, you will do well. Farewell.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177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0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382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4850" name="Group 2"/>
          <p:cNvGraphicFramePr>
            <a:graphicFrameLocks noGrp="1"/>
          </p:cNvGraphicFramePr>
          <p:nvPr/>
        </p:nvGraphicFramePr>
        <p:xfrm>
          <a:off x="107950" y="44450"/>
          <a:ext cx="9001125" cy="6449568"/>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وهارونُ في كهنتهِ. وصَموئيلُ في الَّذينَ يَدعونَ بِاسمهِ. كانوا يَدعونَ الربَّ وهو كانَ يَستجيبُ لهُم. بعمودِ الغمام كان يُكلِّمهُم. </a:t>
                      </a:r>
                      <a:r>
                        <a:rPr kumimoji="0" lang="ar-SA" sz="2800" b="0" i="0" u="none" strike="noStrike" cap="none" normalizeH="0" baseline="0" dirty="0">
                          <a:ln>
                            <a:noFill/>
                          </a:ln>
                          <a:solidFill>
                            <a:schemeClr val="bg1"/>
                          </a:solidFill>
                          <a:effectLst/>
                          <a:latin typeface="Arial" charset="0"/>
                          <a:cs typeface="Arial" charset="0"/>
                        </a:rPr>
                        <a:t>هللويا.</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 il leur répondait.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Dans la colonne de nuée il leur parlait,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34861" name="Rectangle 13"/>
          <p:cNvSpPr>
            <a:spLocks noGrp="1" noChangeArrowheads="1"/>
          </p:cNvSpPr>
          <p:nvPr>
            <p:ph type="ctrTitle"/>
          </p:nvPr>
        </p:nvSpPr>
        <p:spPr/>
        <p:txBody>
          <a:bodyPr/>
          <a:lstStyle/>
          <a:p>
            <a:r>
              <a:rPr lang="en-US"/>
              <a:t>23pg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5874" name="Group 2"/>
          <p:cNvGraphicFramePr>
            <a:graphicFrameLocks noGrp="1"/>
          </p:cNvGraphicFramePr>
          <p:nvPr/>
        </p:nvGraphicFramePr>
        <p:xfrm>
          <a:off x="34925" y="44450"/>
          <a:ext cx="9074150" cy="6510592"/>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a:t>
                      </a:r>
                      <a:r>
                        <a:rPr kumimoji="0" lang="fr-FR" sz="4000" b="0" i="0" u="sng" strike="noStrike" cap="none" normalizeH="0" baseline="0">
                          <a:ln>
                            <a:noFill/>
                          </a:ln>
                          <a:solidFill>
                            <a:srgbClr val="FF9933"/>
                          </a:solidFill>
                          <a:effectLst/>
                          <a:latin typeface="Arial" charset="0"/>
                          <a:cs typeface="Arial" charset="0"/>
                        </a:rPr>
                        <a:t>23 : 14 - 36</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الويلُ لكُم أيُّها الكتبة والفريسيُّون المراؤون، لأنَّكم تُغلقون ملكوت السَّموات قُدَّام النَّاس، فأنتُم لا تدخلون ولا تدعون الآتين أن يدخلوا.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Matthieu 23 : 14 - 36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Malheureux êtes-vous, scribes et Pharisiens hypocrites, vous qui fermez devant les hommes l'entrée du Royaume des cieux! Vous-mêmes n'y entrez pas, et vous ne laissez pas entrer ceux qui le voudraient!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23:13-36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But woe to you, scribes and Pharisees, hypocrites! For you shut up the kingdom of heaven against men; for you neither go in yourselves, nor do you allow those who are entering to go in.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35885" name="Rectangle 13"/>
          <p:cNvSpPr>
            <a:spLocks noGrp="1" noChangeArrowheads="1"/>
          </p:cNvSpPr>
          <p:nvPr>
            <p:ph type="ctrTitle"/>
          </p:nvPr>
        </p:nvSpPr>
        <p:spPr/>
        <p:txBody>
          <a:bodyPr/>
          <a:lstStyle/>
          <a:p>
            <a:r>
              <a:rPr lang="en-US"/>
              <a:t>23g</a:t>
            </a:r>
          </a:p>
        </p:txBody>
      </p:sp>
    </p:spTree>
  </p:cSld>
  <p:clrMapOvr>
    <a:masterClrMapping/>
  </p:clrMapOvr>
</p:sld>
</file>

<file path=ppt/slides/slide1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6898" name="Group 2"/>
          <p:cNvGraphicFramePr>
            <a:graphicFrameLocks noGrp="1"/>
          </p:cNvGraphicFramePr>
          <p:nvPr/>
        </p:nvGraphicFramePr>
        <p:xfrm>
          <a:off x="34925" y="115888"/>
          <a:ext cx="9001125" cy="60499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ايها الكتبة والفريسيون المراؤون لانكم تأكلون بيوت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الارامل.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ولعلة تطيلون صلواتكم.لذلك تأخذون دينونة اعظم.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Malheur à vous, scribes et Pharisiens hypocrites ! Parce que vous dévorez les maisons des veuves, et que vous faites pour l’apparence de longues prières ; à cause de cela, vous subirez une condamnation particulièrement sévère.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Woe to you, scribes and Pharisees, hypocrites! For you devour widows' houses, and for a pretense make long prayers. Therefore you will receive greater condemnation.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7922" name="Group 2"/>
          <p:cNvGraphicFramePr>
            <a:graphicFrameLocks noGrp="1"/>
          </p:cNvGraphicFramePr>
          <p:nvPr/>
        </p:nvGraphicFramePr>
        <p:xfrm>
          <a:off x="34925" y="44450"/>
          <a:ext cx="9074150" cy="56896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تطوفون البحر والبر لتصنعوا غريباً واحداً، وإذا كان فتصيرونه ابناً لجهنَّم مضاعفاً عليكم.</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Malheureux êtes-vous, scribes et Pharisiens hypocrites, vous qui parcourez mers et continents pour gagner un seul prosélyte, et, quand il l'est devenu, vous le rendez digne de la géhenne, deux fois plus que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Woe to you, scribes and Pharisees, hypocrites! For you travel land and sea to win one proselyte, and when he is won, you make him twice as much a son of hell as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8946" name="Group 2"/>
          <p:cNvGraphicFramePr>
            <a:graphicFrameLocks noGrp="1"/>
          </p:cNvGraphicFramePr>
          <p:nvPr/>
        </p:nvGraphicFramePr>
        <p:xfrm>
          <a:off x="34925" y="-26988"/>
          <a:ext cx="9145588" cy="633984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القادة العميان القائلون: من يحلف بالهيكل فليس بشيءٍ، ومَن يحلف بذهب الهيكل كان عليه. أيُّها الجُهَّال والعُميان، أيُّما أعظـم: الذَّهب أم الهيكل الذي يُقدِّس الذَّهب؟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Malheureux êtes-vous, guides aveugles, vous qui dites: "Si l'on jure par le sanctuaire, cela ne compte pas; mais si l'on jure par l'or du sanctuaire, on est tenu. 17 Insensés et aveugles! Qu'est-ce donc qui l'emporte, l'or, ou le sanctuaire qui a rendu sacré cet or?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Woe to you, blind guides, who say, `Whoever swears by the temple, it is nothing; but whoever swears by the gold of the temple, he is obliged to perform it.' 17 Fools and blind! For which is greater, the gold or the temple that sanctifies the gold?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9970" name="Group 2"/>
          <p:cNvGraphicFramePr>
            <a:graphicFrameLocks noGrp="1"/>
          </p:cNvGraphicFramePr>
          <p:nvPr/>
        </p:nvGraphicFramePr>
        <p:xfrm>
          <a:off x="34925" y="-26988"/>
          <a:ext cx="9145588" cy="6851904"/>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يحلف بالمذبح فليس بشيءٍ، ومن يحلف بالقربان الذي فوقه كان عليه. يا أيُّها الجُهَّال والعُميان، أيُّما أعظم: القربان أم المذبح الذي يُقدِّس القربان؟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435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Vous dites encore: "Si l'on jure par l'autel, cela ne compte pas, mais si l'on jure par l'offrande placée dessus, on est tenu? 19 Aveugles! Qu'est-ce donc qui l'emporte, l'offrande, ou l'autel qui rend sacrée cette offrande? 20 Aussi bien, celui qui jure par l'autel jure-t-il par lui et par tout ce qui est dessus;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And, `Whoever swears by the altar, it is nothing; but whoever swears by the gift that is on it, he is obliged to perform 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Fools and blind! For which is greater, the gift or the altar that sanctifies the gift? 20 Therefore he who swears by the altar, swears by it and by all things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1005" name="Group 13"/>
          <p:cNvGraphicFramePr>
            <a:graphicFrameLocks noGrp="1"/>
          </p:cNvGraphicFramePr>
          <p:nvPr/>
        </p:nvGraphicFramePr>
        <p:xfrm>
          <a:off x="34925" y="44450"/>
          <a:ext cx="9074150" cy="5978526"/>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يحلف بالمذبح فقد حلف به وبكلِّ ما فوقه. ومَن يحلف بالهيكل فقد حلف به وبالسَّاكن فيه، ومَن يحلف بالسَّماء فقد حلف بعرش الله وبالجالس عليه.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celui qui jure par le sanctuaire jure par lui et par Celui qui l'habite; 22 celui qui jure par le ciel jure par le trône de Dieu et par Celui qui y siège.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He who swears by the temple, swears by it and by Him who dwells in it. 22 And he who swears by heaven, swears by the throne of God and by Him who sits on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2029" name="Group 13"/>
          <p:cNvGraphicFramePr>
            <a:graphicFrameLocks noGrp="1"/>
          </p:cNvGraphicFramePr>
          <p:nvPr/>
        </p:nvGraphicFramePr>
        <p:xfrm>
          <a:off x="34925" y="44450"/>
          <a:ext cx="9074150" cy="633984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ويلٌ لكم أيُّها الكتبة والفريسيُّون المراؤون، لأنكم تُعشِّرون النَّعناع والشِّبثَّ والكمُّون وتركتم عنكم أثقل النَّاموس: الحكم والرَّحمة والإيمان. وكان يجب أن تعملوا هذه ولا تتركوا تلك.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Malheureux êtes-vous, scribes et Pharisiens hypocrites, vous qui versez la dîme de la menthe, du fenouil et du cumin, alors que vous négligez ce qu'il y a de plus grave dans la Loi: la justice, la miséricorde et la fidélité; c'est ceci qu'il fallait faire, sans négliger cela.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Woe to you, scribes and Pharisees, hypocrites! For you pay tithe of mint and anise and cummin, and have neglected the weightier matters of the law: justice and mercy and faith. These you ought to have done, without leaving the others undone.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3042" name="Group 2"/>
          <p:cNvGraphicFramePr>
            <a:graphicFrameLocks noGrp="1"/>
          </p:cNvGraphicFramePr>
          <p:nvPr/>
        </p:nvGraphicFramePr>
        <p:xfrm>
          <a:off x="34925" y="115888"/>
          <a:ext cx="9074150" cy="591312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القادة العُميان، الذين يُصفُّون عن البعوضة ويبلعون الجمل. ويلٌ لكم أيُّها الكتبة والفريسيُّون، لأنكم تنظفون خارج الكأس والصَّحفة، وداخلهما مملوء اختطافـاً ونجاسـة.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Guides aveugles, qui arrêtez au filtre le moucheron et avalez le chameau! 25 Malheureux êtes-vous, scribes et Pharisiens hypocrites, vous qui purifiez l'extérieur de la coupe et du plat, alors que l'intérieur est rempli des produits de la rapine et de l'intempérance.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Blind guides, who strain out a gnat and swallow a camel! 25 Woe to you, scribes and Pharisees, hypocrites! For you cleanse the outside of the cup and dish, but inside they are full of extortion and self-indulgence.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4066" name="Group 2"/>
          <p:cNvGraphicFramePr>
            <a:graphicFrameLocks noGrp="1"/>
          </p:cNvGraphicFramePr>
          <p:nvPr/>
        </p:nvGraphicFramePr>
        <p:xfrm>
          <a:off x="34925" y="44450"/>
          <a:ext cx="9145588" cy="6931152"/>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الفريسـيُّ الأعمى، طهِّـر أولاً داخل الكأس والطاس لكي يتطهَّر خارجهما. الويلُ لكم أيُّها الكتبة والفريسيُّون المراؤون، لأنَّكم تُشبهون قبوراً تبدو مُبيَّضة خارجها يظهر حسناً، وداخلها مملوء عظام أمواتٍ وكل نجاسة.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97450">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Pharisien aveugle! purifie d'abord le dedans de la coupe, pour que le dehors aussi devienne pur.</a:t>
                      </a:r>
                    </a:p>
                    <a:p>
                      <a:pPr marL="0" marR="0" lvl="0" indent="0" algn="l"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Malheureux êtes-vous, scribes et Pharisiens hypocrites, vous qui ressemblez à des sépulcres blanchis: au-dehors ils ont belle apparence, mais au-dedans ils sont pleins d'ossements de morts et d'impuretés de toutes sortes.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Blind Pharisee, first cleanse the inside of the cup and dish, that the outside of them may be clean also.27 Woe to you, scribes and Pharisees, hypocrites! For you are like whitewashed tombs which indeed appear beautiful outwardly, but inside are full of dead men's bones and all uncleanness.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5103" name="Group 15"/>
          <p:cNvGraphicFramePr>
            <a:graphicFrameLocks noGrp="1"/>
          </p:cNvGraphicFramePr>
          <p:nvPr/>
        </p:nvGraphicFramePr>
        <p:xfrm>
          <a:off x="34925" y="44450"/>
          <a:ext cx="9001125" cy="676656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هكذا أنتم أيضاً: تبدو ظواهركم للنَّاس مثل الصدِّيقين وبواطنكم مُمتلئة رياءً وكل إثم. ويلٌ لكم أيُّها الكتبة والفريسيون المراؤون، لأنكم تبنون قبور الأنبياء وتُزيِّنون مدافن الأبرار،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Ainsi de vous: au-dehors vous offrez aux hommes l'apparence de justes, alors qu'au-dedans vous êtes remplis d'hypocrisie et d'iniquité. 29 Malheureux, scribes et Pharisiens hypocrites, vous qui bâtissez les sépulcres des prophètes et décorez les tombeaux des justes,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Even so you also outwardly appear righteous to men, but inside you are full of hypocrisy and lawlessness. 29 Woe to you, scribes and Pharisees, hypocrites! Because you build the tombs of the prophets and adorn the monuments of the righteous,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6114" name="Group 2"/>
          <p:cNvGraphicFramePr>
            <a:graphicFrameLocks noGrp="1"/>
          </p:cNvGraphicFramePr>
          <p:nvPr/>
        </p:nvGraphicFramePr>
        <p:xfrm>
          <a:off x="34925" y="-26988"/>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وتقولون: لو كُنَّا في أيَّام آبائنا لم نكُن شركاءهم في دم الأنبياء. فتشهدون إذاً على نفوسكم أنكم أبناء قتلة الأنبياء. وأكملتم أنتم أيضاً مِكيال آبائكم.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et vous dites: "Si nous avions vécu du temps de nos pères, nous n'aurions pas été leurs complices pour verser le sang des prophètes. 31 Ainsi vous témoignez contre vous-mêmes: vous êtes les fils de ceux qui ont assassiné les prophètes! 32 Eh bien! vous, comblez la mesure de vos pères!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and say, `If we had lived in the days of our fathers, we would not have been partakers with them in the blood of the prophets.'31 Therefore you are witnesses against yourselves that you are sons of those who murdered the prophets. 32 Fill up, then, the measure of your fathers' guilt.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7138" name="Group 2"/>
          <p:cNvGraphicFramePr>
            <a:graphicFrameLocks noGrp="1"/>
          </p:cNvGraphicFramePr>
          <p:nvPr/>
        </p:nvGraphicFramePr>
        <p:xfrm>
          <a:off x="34925" y="-26988"/>
          <a:ext cx="9001125" cy="6958076"/>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أيُّها الحيَّات أولاد الأفاعي، كيف تهربون من دينونة جهنَّم؟ من أجل هذا هأنذا أُرسِل إليكم أنبياء وحكماء وكتبة، فتقتلون منهم وتَصلِّبونَ، وتجلِدون منهم في مجامعكم، وتطردونهم من مدينة إلى مدينة،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Serpents, engeance de vipères, comment pourriez-vous échapper au châtiment de la géhenne? 34 C'est pourquoi, voici que moi, j'envoie vers vous des prophètes, des sages et des scribes. Vous en tuerez et mettrez en croix, vous en flagellerez dans vos synagogues et vous les pourchasserez de ville en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Serpents, brood of vipers! How can you escape the condemnation of hell?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Therefore, indeed, I send you prophets, wise men, and scribes: some of them you will kill and crucify, and some of them you will scourge in your synagogues and persecute from city to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48173" name="Group 13"/>
          <p:cNvGraphicFramePr>
            <a:graphicFrameLocks noGrp="1"/>
          </p:cNvGraphicFramePr>
          <p:nvPr/>
        </p:nvGraphicFramePr>
        <p:xfrm>
          <a:off x="34925" y="44450"/>
          <a:ext cx="9145588" cy="6778752"/>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ما يأتي عليكم كل دم زكيٍّ سُفِكَ على الأرض، من دم هابيل الصدِّيق إلى دم زكريَّا بن براخيَّا الذي قتلتموه بين الهيكل والمذبح. الحقَّ أقول لكم: إن هذه جميعها تأتي على هذا الجيل</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pour que retombe sur vous tout le sang des justes répandu sur la terre, depuis le sang d'Abel le juste jusqu'au sang de Zacharie, fils de Barachie, que vous avez assassiné entre le sanctuaire et l'autel.36 En vérité, je vous le déclare, tout cela va retomber sur cette génération.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that on you may come all the righteous blood shed on the earth, from the blood of righteous Abel to the blood of Zechariah, son of Berechiah, whom you murdered between the temple and the altar. 36 Assuredly, I say to you, all these things will come upon this generation. </a:t>
                      </a:r>
                      <a:r>
                        <a:rPr kumimoji="0" lang="en-US" sz="2700" b="0" i="0" u="none" strike="noStrike" cap="none" normalizeH="0" baseline="0">
                          <a:ln>
                            <a:noFill/>
                          </a:ln>
                          <a:solidFill>
                            <a:schemeClr val="bg1"/>
                          </a:solidFill>
                          <a:effectLst/>
                          <a:latin typeface="Arial" charset="0"/>
                          <a:cs typeface="Arial" charset="0"/>
                        </a:rPr>
                        <a:t> </a:t>
                      </a: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US" sz="23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374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8210" name="Group 2"/>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Forth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(4</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الرابع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الرابع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Vingt-quatreième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Quatrième 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5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105574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3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6784" name="Group 16"/>
          <p:cNvGraphicFramePr>
            <a:graphicFrameLocks noGrp="1"/>
          </p:cNvGraphicFramePr>
          <p:nvPr/>
        </p:nvGraphicFramePr>
        <p:xfrm>
          <a:off x="34925" y="44450"/>
          <a:ext cx="9074150" cy="68762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عشية  19:1,4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السموات تحدث بمجد الله.والفلك يخبر بعمل يديه.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كل الارض خرج منطقهم والى اقصى المسكونة كلماتهم.جعل للشمس مسكنا فيها</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418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Les cieux racontent la gloire de </a:t>
                      </a:r>
                      <a:r>
                        <a:rPr kumimoji="0" lang="fr-FR" sz="2800" b="0" i="0" u="none" strike="noStrike" cap="none" normalizeH="0" baseline="0" dirty="0" err="1">
                          <a:ln>
                            <a:noFill/>
                          </a:ln>
                          <a:solidFill>
                            <a:schemeClr val="bg1"/>
                          </a:solidFill>
                          <a:effectLst/>
                          <a:latin typeface="Arial" charset="0"/>
                          <a:cs typeface="Arial" charset="0"/>
                        </a:rPr>
                        <a:t>Dieu,le</a:t>
                      </a:r>
                      <a:r>
                        <a:rPr kumimoji="0" lang="fr-FR" sz="2800" b="0" i="0" u="none" strike="noStrike" cap="none" normalizeH="0" baseline="0" dirty="0">
                          <a:ln>
                            <a:noFill/>
                          </a:ln>
                          <a:solidFill>
                            <a:schemeClr val="bg1"/>
                          </a:solidFill>
                          <a:effectLst/>
                          <a:latin typeface="Arial" charset="0"/>
                          <a:cs typeface="Arial" charset="0"/>
                        </a:rPr>
                        <a:t> firmament proclame l'</a:t>
                      </a:r>
                      <a:r>
                        <a:rPr kumimoji="0" lang="fr-FR" sz="2800" b="0" i="0" u="none" strike="noStrike" cap="none" normalizeH="0" baseline="0" dirty="0" err="1">
                          <a:ln>
                            <a:noFill/>
                          </a:ln>
                          <a:solidFill>
                            <a:schemeClr val="bg1"/>
                          </a:solidFill>
                          <a:effectLst/>
                          <a:latin typeface="Arial" charset="0"/>
                          <a:cs typeface="Arial" charset="0"/>
                        </a:rPr>
                        <a:t>oeuvre</a:t>
                      </a:r>
                      <a:r>
                        <a:rPr kumimoji="0" lang="fr-FR" sz="2800" b="0" i="0" u="none" strike="noStrike" cap="none" normalizeH="0" baseline="0" dirty="0">
                          <a:ln>
                            <a:noFill/>
                          </a:ln>
                          <a:solidFill>
                            <a:schemeClr val="bg1"/>
                          </a:solidFill>
                          <a:effectLst/>
                          <a:latin typeface="Arial" charset="0"/>
                          <a:cs typeface="Arial" charset="0"/>
                        </a:rPr>
                        <a:t> de ses mains.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Leur harmonie éclate sur toute la terre, Et leur langage jusqu'au bout du monde.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19:1,4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 heavens declare the glory of God; and the firmament shows His handiwork.</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Their line has gone out through all the earth, and their words to the end of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56785" name="Rectangle 17"/>
          <p:cNvSpPr>
            <a:spLocks noGrp="1" noChangeArrowheads="1"/>
          </p:cNvSpPr>
          <p:nvPr>
            <p:ph type="ctrTitle"/>
          </p:nvPr>
        </p:nvSpPr>
        <p:spPr/>
        <p:txBody>
          <a:bodyPr/>
          <a:lstStyle/>
          <a:p>
            <a:r>
              <a:rPr lang="en-US"/>
              <a:t>24pv</a:t>
            </a:r>
          </a:p>
        </p:txBody>
      </p:sp>
      <p:sp>
        <p:nvSpPr>
          <p:cNvPr id="16" name="Text Box 29">
            <a:hlinkClick r:id="" action="ppaction://macro?name=LetThemExaltHimForBishop"/>
          </p:cNvPr>
          <p:cNvSpPr txBox="1">
            <a:spLocks noChangeArrowheads="1"/>
          </p:cNvSpPr>
          <p:nvPr/>
        </p:nvSpPr>
        <p:spPr bwMode="auto">
          <a:xfrm>
            <a:off x="7000892"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7806" name="Group 14"/>
          <p:cNvGraphicFramePr>
            <a:graphicFrameLocks noGrp="1"/>
          </p:cNvGraphicFramePr>
          <p:nvPr/>
        </p:nvGraphicFramePr>
        <p:xfrm>
          <a:off x="34925" y="44450"/>
          <a:ext cx="9074150" cy="6294692"/>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15 : 7 - 16</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ثبتم فيّ وثبت كلامي فيكم تطلبون ما تريدون فيكون لكم. بهذا يتمجد ابي ان تأتوا بثمر كثير فتكونون تلاميذي.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Arial" charset="0"/>
                        </a:rPr>
                        <a:t>Jean 15 :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Si vous demeurez en moi et que mes paroles demeurent en vous, vous demanderez ce que vous voudrez et cela vous arrivera. 8  Ce qui glorifie mon Père c'est que vous portiez du fruit en abondance et que vous soyez pour moi des disciples.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15:7-16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If you abide in Me, and My words abide in you, you will ask what you desire, and it shall be done for you. 8 By this My Father is glorified, that you bear much fruit; so you will be My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57807" name="Rectangle 15"/>
          <p:cNvSpPr>
            <a:spLocks noGrp="1" noChangeArrowheads="1"/>
          </p:cNvSpPr>
          <p:nvPr>
            <p:ph type="ctrTitle"/>
          </p:nvPr>
        </p:nvSpPr>
        <p:spPr/>
        <p:txBody>
          <a:bodyPr/>
          <a:lstStyle/>
          <a:p>
            <a:r>
              <a:rPr lang="en-US"/>
              <a:t>24v</a:t>
            </a:r>
          </a:p>
        </p:txBody>
      </p:sp>
    </p:spTree>
  </p:cSld>
  <p:clrMapOvr>
    <a:masterClrMapping/>
  </p:clrMapOvr>
</p:sld>
</file>

<file path=ppt/slides/slide13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8818" name="Group 2"/>
          <p:cNvGraphicFramePr>
            <a:graphicFrameLocks noGrp="1"/>
          </p:cNvGraphicFramePr>
          <p:nvPr/>
        </p:nvGraphicFramePr>
        <p:xfrm>
          <a:off x="107950" y="44450"/>
          <a:ext cx="9001125" cy="5942965"/>
        </p:xfrm>
        <a:graphic>
          <a:graphicData uri="http://schemas.openxmlformats.org/drawingml/2006/table">
            <a:tbl>
              <a:tblPr rtl="1"/>
              <a:tblGrid>
                <a:gridCol w="4897437">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احبني الآب كذلك احببتكم انا.اثبتوا في محبتي. ان حفظتم وصاياي تثبتون في محبتي كما اني انا قد حفظت وصايا ابي واثبت في محبته.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Comme le Père m'a aimé, moi aussi je vous ai aimés; demeurez dans mon amour. 10 Si vous observez mes commandements, vous demeurerez dans mon amour, comme, en observant les commandements de mon Père, je demeure dans son amour.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As the Father loved Me, I also have loved you; abide in My love. 10 If you keep My commandments, you will abide in My love, just as I have kept My Father's commandments and abide in His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59853" name="Group 13"/>
          <p:cNvGraphicFramePr>
            <a:graphicFrameLocks noGrp="1"/>
          </p:cNvGraphicFramePr>
          <p:nvPr/>
        </p:nvGraphicFramePr>
        <p:xfrm>
          <a:off x="107950" y="44450"/>
          <a:ext cx="9001125" cy="644112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كلمتكم بهذا لكي يثبت فرحي فيكم ويكمل فرحكم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هذه هي وصيتي ان تحبوا بعضكم بعضا كما احببتكم.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ليس لاحد حب اعظم من هذا ان يضع احد نفسه لاجل احبائه.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Je vous ai dit cela pour que ma joie soit en vous et que votre joie soit parfaite.12 Voici mon commandement: aimez-vous les uns les autres comme je vous ai aimés. 13 Nul n'a d'amour plus grand que celui qui se dessaisit de sa vie pour ceux qu'il aime.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These things I have spoken to you, that My joy may remain in you, and that your joy may be full. 12 This is My commandment, that you love one another as I have loved you. 13 Greater love has no one than this, than to lay down one's life for his friends.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0866" name="Group 2"/>
          <p:cNvGraphicFramePr>
            <a:graphicFrameLocks noGrp="1"/>
          </p:cNvGraphicFramePr>
          <p:nvPr/>
        </p:nvGraphicFramePr>
        <p:xfrm>
          <a:off x="34925" y="188913"/>
          <a:ext cx="9074150" cy="633984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انتم احبائي ان فعلتم ما اوصيكم به.لا اعود اسميكم عبيدا لان العبد لا يعلم ما يعمل سيده.لكني قد سميتكم احباء لاني أعلمتكم بكل ما سمعته من ابي.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Vous êtes mes amis si vous faites ce que je vous commande. 15 Je ne vous appelle plus serviteurs, car le serviteur reste dans l'ignorance de ce que fait son maître; je vous appelle amis, parce que tout ce que j'ai entendu auprès de mon Père, je vous l'ai fait connaître.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You are My friends if you do whatever I command you. 15 No longer do I call you servants, for a servant does not know what his master is doing; but I have called you friends, for all things that I heard from My Father I have made known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1902" name="Group 14"/>
          <p:cNvGraphicFramePr>
            <a:graphicFrameLocks noGrp="1"/>
          </p:cNvGraphicFramePr>
          <p:nvPr/>
        </p:nvGraphicFramePr>
        <p:xfrm>
          <a:off x="34925" y="115888"/>
          <a:ext cx="9074150" cy="5739257"/>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انتم اخترتموني بل انا اخترتكم واقمتكم لتذهبوا وتأتوا بثمر ويدوم ثمركم.لكي يعطيكم الآب كل ما طلبتم باسمي.</a:t>
                      </a:r>
                      <a:r>
                        <a:rPr kumimoji="0" lang="en-C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 n'est pas vous qui m'avez choisi, c'est moi qui vous ai choisis et institués pour que vous alliez, que vous portiez du fruit et que votre fruit demeure: si bien que tout ce que vous demanderez au Père en mon nom, il vous l'accordera.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You did not choose Me, but I chose you and appointed you that you should go and bear fruit, and that your fruit should remain, that whatever you ask the Father in My name He may give you.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92933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291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1062915"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3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3938" name="Group 2"/>
          <p:cNvGraphicFramePr>
            <a:graphicFrameLocks noGrp="1"/>
          </p:cNvGraphicFramePr>
          <p:nvPr/>
        </p:nvGraphicFramePr>
        <p:xfrm>
          <a:off x="107950" y="44450"/>
          <a:ext cx="9001125" cy="6550724"/>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 45 :1-2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فاض قلبي بكلام صالح</a:t>
                      </a:r>
                      <a:r>
                        <a:rPr kumimoji="0" lang="ar-EG" sz="3200" b="0" i="0" u="none" strike="noStrike" cap="none" normalizeH="0" baseline="0" dirty="0">
                          <a:ln>
                            <a:noFill/>
                          </a:ln>
                          <a:solidFill>
                            <a:schemeClr val="bg1"/>
                          </a:solidFill>
                          <a:effectLst/>
                          <a:latin typeface="Arial" charset="0"/>
                          <a:cs typeface="Arial" charset="0"/>
                        </a:rPr>
                        <a:t>.</a:t>
                      </a:r>
                      <a:r>
                        <a:rPr kumimoji="0" lang="ar-SA" sz="3200" b="0" i="0" u="none" strike="noStrike" cap="none" normalizeH="0" baseline="0" dirty="0">
                          <a:ln>
                            <a:noFill/>
                          </a:ln>
                          <a:solidFill>
                            <a:schemeClr val="bg1"/>
                          </a:solidFill>
                          <a:effectLst/>
                          <a:latin typeface="Arial" charset="0"/>
                          <a:cs typeface="Arial" charset="0"/>
                        </a:rPr>
                        <a:t>متكلم انا بانشائي للملك.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انسكبت النعمة على شفتيك لذلك باركك الله الى الابد.</a:t>
                      </a:r>
                      <a:r>
                        <a:rPr kumimoji="0" lang="ar-EG" sz="2800" b="1"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a:t>
                      </a:r>
                      <a:r>
                        <a:rPr kumimoji="0" lang="ar-EG"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Le </a:t>
                      </a:r>
                      <a:r>
                        <a:rPr kumimoji="0" lang="fr-FR" sz="2800" b="0" i="0" u="none" strike="noStrike" cap="none" normalizeH="0" baseline="0" dirty="0" err="1">
                          <a:ln>
                            <a:noFill/>
                          </a:ln>
                          <a:solidFill>
                            <a:schemeClr val="bg1"/>
                          </a:solidFill>
                          <a:effectLst/>
                          <a:latin typeface="Arial" charset="0"/>
                          <a:cs typeface="Arial" charset="0"/>
                        </a:rPr>
                        <a:t>coeur</a:t>
                      </a:r>
                      <a:r>
                        <a:rPr kumimoji="0" lang="fr-FR" sz="2800" b="0" i="0" u="none" strike="noStrike" cap="none" normalizeH="0" baseline="0" dirty="0">
                          <a:ln>
                            <a:noFill/>
                          </a:ln>
                          <a:solidFill>
                            <a:schemeClr val="bg1"/>
                          </a:solidFill>
                          <a:effectLst/>
                          <a:latin typeface="Arial" charset="0"/>
                          <a:cs typeface="Arial" charset="0"/>
                        </a:rPr>
                        <a:t> vibrant de paroles, je dis mes poèmes en l'honneur du roi.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la grâce coule de tes lèvres; aussi Dieu t'a béni à tout jamais,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heart is overflowing with a good theme; I recite my composition concerning the King.</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Grace is poured upon Your lips; therefore God has blessed You forever.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3949" name="Rectangle 13"/>
          <p:cNvSpPr>
            <a:spLocks noGrp="1" noChangeArrowheads="1"/>
          </p:cNvSpPr>
          <p:nvPr>
            <p:ph type="ctrTitle"/>
          </p:nvPr>
        </p:nvSpPr>
        <p:spPr/>
        <p:txBody>
          <a:bodyPr/>
          <a:lstStyle/>
          <a:p>
            <a:r>
              <a:rPr lang="en-US" sz="1000"/>
              <a:t>24pm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4973" name="Group 13"/>
          <p:cNvGraphicFramePr>
            <a:graphicFrameLocks noGrp="1"/>
          </p:cNvGraphicFramePr>
          <p:nvPr/>
        </p:nvGraphicFramePr>
        <p:xfrm>
          <a:off x="34925" y="44450"/>
          <a:ext cx="9001125" cy="615696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1 :1 – 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كان في البدء عند الله.</a:t>
                      </a:r>
                      <a:r>
                        <a:rPr kumimoji="0" lang="ar-EG" sz="3200" b="0" i="0" u="none" strike="noStrike" cap="none" normalizeH="0" baseline="0">
                          <a:ln>
                            <a:noFill/>
                          </a:ln>
                          <a:solidFill>
                            <a:schemeClr val="bg1"/>
                          </a:solidFill>
                          <a:effectLst/>
                          <a:latin typeface="Arial" charset="0"/>
                          <a:cs typeface="Arial" charset="0"/>
                        </a:rPr>
                        <a:t> </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Au commencement  était  le  Verbe, et le Verbe était  tourné  vers  Dieu,  et le Verbe était Dieu. 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64974" name="Rectangle 14"/>
          <p:cNvSpPr>
            <a:spLocks noGrp="1" noChangeArrowheads="1"/>
          </p:cNvSpPr>
          <p:nvPr>
            <p:ph type="ctrTitle"/>
          </p:nvPr>
        </p:nvSpPr>
        <p:spPr/>
        <p:txBody>
          <a:bodyPr/>
          <a:lstStyle/>
          <a:p>
            <a:r>
              <a:rPr lang="en-US"/>
              <a:t>24m</a:t>
            </a:r>
          </a:p>
        </p:txBody>
      </p:sp>
    </p:spTree>
  </p:cSld>
  <p:clrMapOvr>
    <a:masterClrMapping/>
  </p:clrMapOvr>
</p:sld>
</file>

<file path=ppt/slides/slide13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5986" name="Group 2"/>
          <p:cNvGraphicFramePr>
            <a:graphicFrameLocks noGrp="1"/>
          </p:cNvGraphicFramePr>
          <p:nvPr/>
        </p:nvGraphicFramePr>
        <p:xfrm>
          <a:off x="34925" y="44450"/>
          <a:ext cx="9074150" cy="6900672"/>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كل شيء به كان وبغيره لم يكن شيء مما كان.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 والنور يضيء في الظلمة والظلمة لم تدركه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كان انسان مرسل من الله اسمه يوحنا. هذا جاء للشهادة ليشهد للنور لكي يؤمن الكل بواسطته.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5 et la  lumière brille dans les ténèbres, et les ténèbres ne l'ont point comprise. 6 Il y eut un homme, envoyé de Dieu: son nom était Jean. 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7010" name="Group 2"/>
          <p:cNvGraphicFramePr>
            <a:graphicFrameLocks noGrp="1"/>
          </p:cNvGraphicFramePr>
          <p:nvPr/>
        </p:nvGraphicFramePr>
        <p:xfrm>
          <a:off x="34925" y="115888"/>
          <a:ext cx="9074150" cy="565562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 كان في العالم وكوّن العالم به ولم يعرفه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lumière.9 Le Verbe était la vraie lumière qui, en venant au monde, illumine tout homme.10 Il était dans le monde, et le monde fut par lui, et le monde ne l'a pas reconnu.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8045" name="Group 13"/>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خاصته جاء وخاصته لم تقبله. واما كل الذين قبلوه فاعطاهم سلطانا ان يصيروا اولاد الله اي المؤمنون باسمه. 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Il est venu dans son propre bien et les siens ne l'ont pas accueilli.12 Mais à ceux qui l'ont reçu, à ceux qui croient en son nom, il a donné le pouvoir de devenir enfants de Dieu. 13 Ceux-là ne sont pas nés du sang, ni d'un vouloir de chair, ni d'un vouloir d'homme, mais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He came to His own, and His own did not receive Him. 12 But as many as received Him, to them He gave the right to become children of God, to those who believe in His name: 13 who were born, not of blood, nor of the will of the flesh, nor of the will of man, but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69058" name="Group 2"/>
          <p:cNvGraphicFramePr>
            <a:graphicFrameLocks noGrp="1"/>
          </p:cNvGraphicFramePr>
          <p:nvPr/>
        </p:nvGraphicFramePr>
        <p:xfrm>
          <a:off x="34925" y="-26988"/>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يوحنا شهد له ونادى قائلا هذا هو الذي قلت عنه ان الذي يأتي بعدي صار قدامي لانه كان قبلي.</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Et le Verbe s'est fait chair et il a habité parmi nous et nous avons vu sa gloire, cette gloire que, Fils unique plein de grâce et de vérité, il tient du Père.15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15 John bore witness of Him and cried out, saying, This was He of whom I said, "He who comes after me is preferred before me, for He was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0082" name="Group 2"/>
          <p:cNvGraphicFramePr>
            <a:graphicFrameLocks noGrp="1"/>
          </p:cNvGraphicFramePr>
          <p:nvPr/>
        </p:nvGraphicFramePr>
        <p:xfrm>
          <a:off x="107950" y="115888"/>
          <a:ext cx="9001125" cy="56181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 لان الناموس بموسى اعطي.اما النعمة والحق فبيسوع المسيح صارا.</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16</a:t>
                      </a:r>
                      <a:r>
                        <a:rPr kumimoji="0" lang="fr-CA" sz="2800" b="1"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De sa plénitude en effet, tous, nous avons reçu, et grâce sur grâce. 17 Si la Loi fut donnée par Moïse, la grâce et la vérité sont venues par Jésus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1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1071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071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107110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3154" name="Group 2"/>
          <p:cNvGraphicFramePr>
            <a:graphicFrameLocks noGrp="1"/>
          </p:cNvGraphicFramePr>
          <p:nvPr/>
        </p:nvGraphicFramePr>
        <p:xfrm>
          <a:off x="34925" y="115888"/>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بولس الرسول الأولى إلى أهل </a:t>
                      </a:r>
                      <a:r>
                        <a:rPr kumimoji="0" lang="ar-EG" sz="3600" b="0" i="0" u="sng" strike="noStrike" cap="none" normalizeH="0" baseline="0">
                          <a:ln>
                            <a:noFill/>
                          </a:ln>
                          <a:solidFill>
                            <a:srgbClr val="FF9900"/>
                          </a:solidFill>
                          <a:effectLst/>
                          <a:latin typeface="Arial" charset="0"/>
                          <a:cs typeface="Arial" charset="0"/>
                        </a:rPr>
                        <a:t>رومية ( 10 : 4 -18 )</a:t>
                      </a:r>
                      <a:endParaRPr kumimoji="0" lang="en-US" sz="3600" b="0" i="0" u="sng" strike="noStrike" cap="none" normalizeH="0" baseline="0">
                        <a:ln>
                          <a:noFill/>
                        </a:ln>
                        <a:solidFill>
                          <a:srgbClr val="FF9900"/>
                        </a:solidFill>
                        <a:effectLst/>
                        <a:latin typeface="Arial" charset="0"/>
                        <a:cs typeface="Arial" charset="0"/>
                      </a:endParaRPr>
                    </a:p>
                    <a:p>
                      <a:pPr marL="111125" marR="0" lvl="0" indent="-111125"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غاية الناموس هي المسيح للبر لكل من يؤمن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موسى يكتب في البر الذي بالناموس ان الانسان الذي يفعلها سيحيا بها.</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Romains 10 : 4 - 18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Car la fin de la loi, c'est Christ, pour que soit donnée la justice à tout homme qui croit. 5 Moïse lui-même écrit de la justice qui vient de la loi: L'homme qui l'accomplira vivra par elle.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Romans 10 :4-18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Christ is the end of the law for righteousness to everyone who believes. 5 For Moses writes about the righteousness which is of the law, The man who does those things shall live by them.''</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73165" name="Rectangle 13"/>
          <p:cNvSpPr>
            <a:spLocks noGrp="1" noChangeArrowheads="1"/>
          </p:cNvSpPr>
          <p:nvPr>
            <p:ph type="ctrTitle"/>
          </p:nvPr>
        </p:nvSpPr>
        <p:spPr/>
        <p:txBody>
          <a:bodyPr/>
          <a:lstStyle/>
          <a:p>
            <a:r>
              <a:rPr lang="en-US"/>
              <a:t>24p</a:t>
            </a:r>
          </a:p>
        </p:txBody>
      </p:sp>
    </p:spTree>
  </p:cSld>
  <p:clrMapOvr>
    <a:masterClrMapping/>
  </p:clrMapOvr>
</p:sld>
</file>

<file path=ppt/slides/slide13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4178"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البر الذي بالايمان فيقول هكذا لا تقل في قلبك من يصعد الى السماء اي ليحدر المسيح.او من يهبط الى الهاوية اي ليصعد المسيح من الاموات.</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la justice qui vient de la foi parle ainsi: Ne dis pas dans ton coeur: Qui montera au ciel? Ce serait en faire descendre Christ; ni: 7 Qui descendra dans l'abîme? Ce serait faire remonter Christ d'entre les morts.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the righteousness of faith speaks in this way, Do not say in your heart, "Who will ascend into heaven?' (that is, to bring Christ down from above) 7 or,</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Who will descend into the abyss?' '' (that is, to bring Christ up from the dead).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5202" name="Group 2"/>
          <p:cNvGraphicFramePr>
            <a:graphicFrameLocks noGrp="1"/>
          </p:cNvGraphicFramePr>
          <p:nvPr/>
        </p:nvGraphicFramePr>
        <p:xfrm>
          <a:off x="34925" y="44450"/>
          <a:ext cx="9074150" cy="644112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يقول.الكلمة قريبة منك في فمك وفي قلبك اي كلمة الايمان التي نكرز بها.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لانك ان اعترفت بفمك بالرب يسوع وآمنت بقلبك ان الله اقامه من الاموات خلصت.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Que dit-elle donc? Tout près de toi est la parole dans ta bouche et dans ton coeur. Cette parole, c'est la parole de la foi que nous proclamons. 9 Si, de ta bouche, tu confesses que Jésus est Seigneur et si, dans ton coeur, tu crois que Dieu l'a ressuscité des morts, tu seras sauvé.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what does it say? The word is near you, in your mouth and in your heart'' (that is, the word of faith which we preach): 9 that if you confess with your mouth the Lord Jesus and believe in your heart that God has raised Him from the dead, you will be saved.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6226" name="Group 2"/>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القلب يؤمن به للبر والفم يعترف به للخلاص.لان الكتاب يقول كل من يؤمن به لا يخزى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لانه لا فرق بين اليهودي واليوناني لان ربا واحدا للجميع غنيا لجميع الذين يدعون به.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croire dans son coeur conduit à la justice et confesser de sa bouche conduit au salutar 11 l'Ecriture dit: Quiconque croit en lui ne sera pas confondu.12 Ainsi, il n'y a pas de différence entre Juif et Grec; tous ont le même Seigneur, riche envers tous ceux qui l'invoquent.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with the heart one believes unto righteousness, and with the mouth confession is made unto salvation.11 For the Scripture says, Whoever believes on Him will not be put to shame.12 For there is no distinction between Jew and Greek, for the same Lord over all is rich to all who call upon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7261" name="Group 13"/>
          <p:cNvGraphicFramePr>
            <a:graphicFrameLocks noGrp="1"/>
          </p:cNvGraphicFramePr>
          <p:nvPr/>
        </p:nvGraphicFramePr>
        <p:xfrm>
          <a:off x="34925" y="115888"/>
          <a:ext cx="9074150" cy="580009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يدعو باسم الرب يخلص</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فكيف يدعون بمن لم يؤمنوا به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وكيف يؤمنون بمن لم يسمعوا به.وكيف يسمعون بلا كارز.</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effet, quiconque invoquera le nom du Seigneur sera sauvé.14 Or, comment l'invoqueraient-ils, sans avoir cru en lui? Et comment croiraient-ils en lui, sans l'avoir entendu? Et comment l'entendraient-ils, si personne ne le proclame?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For whoever calls on the name of the Lord shall be saved.'' 14 How then shall they call on Him in whom they have not believed? And how shall they believe in Him of whom they have not heard? And how shall they hear without a preacher?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8274" name="Group 2"/>
          <p:cNvGraphicFramePr>
            <a:graphicFrameLocks noGrp="1"/>
          </p:cNvGraphicFramePr>
          <p:nvPr/>
        </p:nvGraphicFramePr>
        <p:xfrm>
          <a:off x="34925" y="44450"/>
          <a:ext cx="9074150" cy="63398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وكيف يكرزون ان لم يرسلوا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كما هو مكتوب ما اجمل اقدام المبشرين بالسلام المبشرين بالخيرات. لكن ليس الجميع قد اطاعوا الانجيل لان اشعياء يقول يا رب من صدق خبرنا.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Et comment le proclamer, sans être envoyé? Aussi est-il écrit: Qu'ils sont beaux les pieds de ceux qui annoncent de bonnes nouvelles! 16 Mais tous n'ont pas obéi à l'Évangile.  Esaïe dit en effet: Seigneur, qui a cru à notre prédication.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how shall they preach unless they are sent? As it is written: How beautiful are the feet of those who preach the gospel of peace, who bring glad tidings of good things!'' 16 But they have not all obeyed the gospel. For Isaiah says, Lord, who has believed our report?''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79298" name="Group 2"/>
          <p:cNvGraphicFramePr>
            <a:graphicFrameLocks noGrp="1"/>
          </p:cNvGraphicFramePr>
          <p:nvPr/>
        </p:nvGraphicFramePr>
        <p:xfrm>
          <a:off x="34925" y="115888"/>
          <a:ext cx="9074150" cy="61944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الايمان بالخبر والخبر بكلمة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لكنني اقول ألعلهم لم يسمعوا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بلى</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الى كل الارض خرج صوتهم والى اقاصي المسكونة اقوالهم.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Ainsi la foi vient de la prédication et la prédication, c'est l'annonce de la parole du Christ.18 Je demande alors: N'auraient-ils pas entendu? Mais si! Par toute la terre a retenti leur voix et jusqu'aux extrémités du monde leurs paroles.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then faith comes by hearing, and hearing by the word of God. 18 But I say, have they not heard? Yes indeed: Their sound has gone out to all the earth, and their words to the ends of the world.”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032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3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134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0813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108134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3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3394" name="Group 2"/>
          <p:cNvGraphicFramePr>
            <a:graphicFrameLocks noGrp="1"/>
          </p:cNvGraphicFramePr>
          <p:nvPr/>
        </p:nvGraphicFramePr>
        <p:xfrm>
          <a:off x="34925" y="44450"/>
          <a:ext cx="9074150" cy="604996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الكاثوليكون من رسالة يوحنا الرسول الاولى </a:t>
                      </a:r>
                      <a:r>
                        <a:rPr kumimoji="0" lang="en-US" sz="3200" b="0" i="0" u="sng" strike="noStrike" cap="none" normalizeH="0" baseline="0">
                          <a:ln>
                            <a:noFill/>
                          </a:ln>
                          <a:solidFill>
                            <a:srgbClr val="FF9900"/>
                          </a:solidFill>
                          <a:effectLst/>
                          <a:latin typeface="Arial" charset="0"/>
                          <a:cs typeface="Arial" charset="0"/>
                        </a:rPr>
                        <a:t>1:1-10 &amp; 2:1-6) </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كان من البدء الذي سمعناه الذي رأيناه بعيوننا الذي شاهدناه ولمسته ايدينا من جهة كلمة الحياة.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Jean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Ce qui était dès le commencement, ce que nous avons entendu, ce que nous avons vu de nos yeux, ce que nous avons contemplé et que nos mains ont touché du Verbe de vie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1 John 1:1-10 &amp; 2:1-6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That which was from the beginning, which we have heard, which we have seen with our eyes, which we have looked upon, and our hands have handled, concerning the Word of life--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83405" name="Rectangle 13"/>
          <p:cNvSpPr>
            <a:spLocks noGrp="1" noChangeArrowheads="1"/>
          </p:cNvSpPr>
          <p:nvPr>
            <p:ph type="ctrTitle"/>
          </p:nvPr>
        </p:nvSpPr>
        <p:spPr/>
        <p:txBody>
          <a:bodyPr/>
          <a:lstStyle/>
          <a:p>
            <a:r>
              <a:rPr lang="en-US"/>
              <a:t>24c</a:t>
            </a:r>
          </a:p>
        </p:txBody>
      </p:sp>
    </p:spTree>
  </p:cSld>
  <p:clrMapOvr>
    <a:masterClrMapping/>
  </p:clrMapOvr>
</p:sld>
</file>

<file path=ppt/slides/slide13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4418" name="Group 2"/>
          <p:cNvGraphicFramePr>
            <a:graphicFrameLocks noGrp="1"/>
          </p:cNvGraphicFramePr>
          <p:nvPr/>
        </p:nvGraphicFramePr>
        <p:xfrm>
          <a:off x="34925" y="44450"/>
          <a:ext cx="9074150" cy="561657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الحياة أظهرت وقد رأينا ونشهد ونخبركم بالحياة الابدية التي كانت عند الآب وأظهرت لنا.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la vie s'est manifestée, et nous avons vu et nous rendons témoignage et nous vous annonçons la vie éternelle, qui était tournée vers le Père et s'est manifestée à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the life was manifested, and we have seen, and bear witness, and declare to you that eternal life which was with the Father and was manifested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5442"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رأيناه وسمعناه نخبركم به لكي يكون لكم ايضا شركة معنا.واما شركتنا نحن فهي مع الآب ومع ابنه يسوع المسيح. ونكتب اليكم هذا لكي يكون فرحكم كاملا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que nous avons vu et entendu, nous vous l'annonçons à vous aussi, afin que vous aussi vous soyez en communion avec nous. Et notre communion est communion avec le Père et avec son Fils Jésus Christ. 4 Et nous vous écrivons cela, pour que notre joie soit complète.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that which we have seen and heard we declare to you, that you also may have fellowship with us; and truly our fellowship is with the Father and with His Son Jesus Christ. 4 And these things we write to you that your joy may be full.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6466" name="Group 2"/>
          <p:cNvGraphicFramePr>
            <a:graphicFrameLocks noGrp="1"/>
          </p:cNvGraphicFramePr>
          <p:nvPr/>
        </p:nvGraphicFramePr>
        <p:xfrm>
          <a:off x="0" y="44450"/>
          <a:ext cx="9074150" cy="604139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827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الخبر الذي سمعناه منه ونخبركم به ان الله نور وليس فيه ظلمة البتة.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 لنا شركة معه وسلكنا في الظلمة نكذب ولسنا نعمل 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voici le message que nous avons entendu de lui et que nous vous dévoilons: Dieu est lumière, et de ténèbres, il n'y a pas trace en lui.6 Si nous disons: Nous sommes en communion avec lui, tout en marchant dans les ténèbres, nous mentons et nous ne faisons pas la vérité.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This is the message which we have heard from Him and declare to you, that God is light and in Him is no darkness at all. 6 If we say that we have fellowship with Him, and walk in darkness, we lie and do not practice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7501" name="Group 13"/>
          <p:cNvGraphicFramePr>
            <a:graphicFrameLocks noGrp="1"/>
          </p:cNvGraphicFramePr>
          <p:nvPr/>
        </p:nvGraphicFramePr>
        <p:xfrm>
          <a:off x="34925" y="115888"/>
          <a:ext cx="9074150" cy="6369685"/>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 سلكنا في النور كما هو في النور فلنا شركة بعضنا مع بعض ودم يسوع المسيح ابنه يطهرنا من كل خطية.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انه ليس لنا خطية نضل انفسنا وليس الحق فينا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Mais si nous marchons dans la lumière comme lui-même est dans la lumière, nous sommes en communion les uns avec les autres, et le sang de Jésus, son Fils, nous purifie de tout péché. 8 Si nous disons: "Nous n'avons pas de péché", nous nous égarons nous-mêmes et la vérité n'est pas en nous.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if we walk in the light as He is in the light, we have fellowship with one another, and the blood of Jesus Christ His Son cleanses us from all sin. 8 If we say that we have no sin, we deceive ourselves, and the truth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8526" name="Group 14"/>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اعترفنا بخطايانا فهو امين وعادل حتى يغفر لنا خطايانا ويطهرنا من كل اثم.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قلنا اننا لم نخطئ نجعله كاذبا وكلمته ليست فينا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Si nous confessons nos péchés, fidèle et juste comme il est, il nous pardonnera nos péchés et nous purifiera de toute iniquité. 10 Si nous disons: "Nous ne sommes pas pécheurs", nous faisons de lui un menteur, et sa parole n'est pas en 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If we confess our sins, He is faithful and just to forgive us our sins and to cleanse us from all unrighteousness. 10 If we say that we have not sinned, we make Him a liar, and His word is not in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89549" name="Group 13"/>
          <p:cNvGraphicFramePr>
            <a:graphicFrameLocks noGrp="1"/>
          </p:cNvGraphicFramePr>
          <p:nvPr/>
        </p:nvGraphicFramePr>
        <p:xfrm>
          <a:off x="34925" y="44450"/>
          <a:ext cx="9074150"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اكتب اليكم هذا لكي لا تخطئوا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احد فلنا شفيع عند الآب يسوع المسيح البار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وهو كفارة لخطايانا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ليس لخطايانا فقط بل لخطايا كل العالم ايضا</a:t>
                      </a:r>
                      <a:r>
                        <a:rPr kumimoji="0" lang="en-US"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petits enfants, je vous écris cela pour que vous ne péchiez pas. Mais si quelqu'un vient à pécher, nous avons un défenseur devant le Père, Jésus Christ, qui est juste; 2 car il est, lui, victime d'expiation pour nos péchés; et pas seulement pour les nôtres, mais encore pour ceux du monde entier.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My little children, these things I write to you, so that you may not sin. And if anyone sins, we have an Advocate with the Father, Jesus Christ the righteous. 2 And He Himself is the propitiation for our sins, and not for ours only but also for the whole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0573" name="Group 13"/>
          <p:cNvGraphicFramePr>
            <a:graphicFrameLocks noGrp="1"/>
          </p:cNvGraphicFramePr>
          <p:nvPr/>
        </p:nvGraphicFramePr>
        <p:xfrm>
          <a:off x="34925" y="44450"/>
          <a:ext cx="9074150" cy="5616576"/>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وبهذا نعرف اننا قد عرفناه ان حفظنا وصاياه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من قال قد عرفته وهو لا يحفظ وصاياه فهو كاذب وليس الحق فيه.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Et à ceci nous savons que nous le connaissons: si nous gardons ses commandements. 4 Celui qui dit: "Je le connais" mais ne garde pas ses commandements, est un menteur, et la vérité n'est pas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Now by this we know that we know Him, if we keep His commandments. 4 He who says, I know Him,'' and does not keep His commandments, is a liar, and the truth is not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1586" name="Group 2"/>
          <p:cNvGraphicFramePr>
            <a:graphicFrameLocks noGrp="1"/>
          </p:cNvGraphicFramePr>
          <p:nvPr/>
        </p:nvGraphicFramePr>
        <p:xfrm>
          <a:off x="34925" y="44450"/>
          <a:ext cx="9074150" cy="6099747"/>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من حفظ كلمته فحقا في هذا قد تكملت محبة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بهذا نعرف اننا فيه. من قال انه ثابت فيه ينبغي انه كما سلك ذاك هكذا يسلك هو ايضا.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celui qui garde sa parole, en lui, vraiment, l'amour de Dieu est accompli; à cela nous reconnaissons que nous sommes en lui. 6 Celui qui prétend demeurer en lui, il faut qu'il marche lui-même dans la voie où lui a marché.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But whoever keeps His word, truly the love of God is perfected in him. By this we know that we are in Him. 6 He who says he abides in Him ought himself also to walk just as He walked.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26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36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10936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1093636"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1093637"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5682" name="Group 2"/>
          <p:cNvGraphicFramePr>
            <a:graphicFrameLocks noGrp="1"/>
          </p:cNvGraphicFramePr>
          <p:nvPr/>
        </p:nvGraphicFramePr>
        <p:xfrm>
          <a:off x="34925" y="44450"/>
          <a:ext cx="9074150" cy="5905501"/>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3  : 1 - 16</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وصعد بطرس ويوحنا معا الى الهيكل في ساعة الصلاة التاسعة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رجل اعرج من بطن امه يحمل.</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000" b="0" i="0" u="sng" strike="noStrike" cap="none" normalizeH="0" baseline="0">
                          <a:ln>
                            <a:noFill/>
                          </a:ln>
                          <a:solidFill>
                            <a:srgbClr val="FF9900"/>
                          </a:solidFill>
                          <a:effectLst/>
                          <a:latin typeface="Arial" charset="0"/>
                          <a:cs typeface="Arial" charset="0"/>
                        </a:rPr>
                        <a:t>Actes </a:t>
                      </a:r>
                      <a:r>
                        <a:rPr kumimoji="0" lang="en-US" sz="3000" b="0" i="0" u="sng" strike="noStrike" cap="none" normalizeH="0" baseline="0">
                          <a:ln>
                            <a:noFill/>
                          </a:ln>
                          <a:solidFill>
                            <a:srgbClr val="FF9900"/>
                          </a:solidFill>
                          <a:effectLst/>
                          <a:latin typeface="Arial" charset="0"/>
                          <a:cs typeface="Arial" charset="0"/>
                        </a:rPr>
                        <a:t>3:1-16</a:t>
                      </a:r>
                      <a:r>
                        <a:rPr kumimoji="0" lang="fr-FR" sz="3200" b="0" i="0" u="none" strike="noStrike" cap="none" normalizeH="0" baseline="0">
                          <a:ln>
                            <a:noFill/>
                          </a:ln>
                          <a:solidFill>
                            <a:srgbClr val="FF9900"/>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Pierre et Jean montaient au temple pour la prière de trois heures de l'après-midi. 2 On y portait un homme infirme depuis sa naissance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000" b="0" i="0" u="sng" strike="noStrike" cap="none" normalizeH="0" baseline="0">
                          <a:ln>
                            <a:noFill/>
                          </a:ln>
                          <a:solidFill>
                            <a:srgbClr val="FF9900"/>
                          </a:solidFill>
                          <a:effectLst/>
                          <a:latin typeface="Arial" charset="0"/>
                          <a:cs typeface="Arial" charset="0"/>
                        </a:rPr>
                        <a:t>Acts 3:1-16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1Now Peter and John went up together to the temple at the hour of prayer, the ninth hour. 2 And a certain man lame from his mother's womb was carried,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95693" name="Rectangle 13"/>
          <p:cNvSpPr>
            <a:spLocks noGrp="1" noChangeArrowheads="1"/>
          </p:cNvSpPr>
          <p:nvPr>
            <p:ph type="ctrTitle"/>
          </p:nvPr>
        </p:nvSpPr>
        <p:spPr/>
        <p:txBody>
          <a:bodyPr/>
          <a:lstStyle/>
          <a:p>
            <a:r>
              <a:rPr lang="en-US"/>
              <a:t>24a</a:t>
            </a:r>
          </a:p>
        </p:txBody>
      </p:sp>
    </p:spTree>
  </p:cSld>
  <p:clrMapOvr>
    <a:masterClrMapping/>
  </p:clrMapOvr>
</p:sld>
</file>

<file path=ppt/slides/slide13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6706" name="Group 2"/>
          <p:cNvGraphicFramePr>
            <a:graphicFrameLocks noGrp="1"/>
          </p:cNvGraphicFramePr>
          <p:nvPr/>
        </p:nvGraphicFramePr>
        <p:xfrm>
          <a:off x="34925" y="44450"/>
          <a:ext cx="9074150" cy="5905501"/>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كانوا يضعونه كل يوم عند باب الهيكل الذي يقال له الجميل ليسأل صدقة من الذين يدخلون الهيكل.</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فهذا لما رأى بطرس ويوحنا مزمعين ان يدخلا الهيكل سأل ليأخذ صدقة.</a:t>
                      </a:r>
                      <a:r>
                        <a:rPr kumimoji="0" lang="en-US"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chaque jour on l'installait à la porte du temple dite "La Belle Porte" pour demander l'aumône à ceux qui pénétraient dans le temple. 3 Quand il vit Pierre et Jean qui allaient entrer dans le temple, il les sollicita pour obtenir une aumône.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whom they laid daily at the gate of the temple which is called Beautiful, to ask alms from those who entered the temple; 3 who, seeing Peter and John about to go into the temple, asked for alms.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7730" name="Group 2"/>
          <p:cNvGraphicFramePr>
            <a:graphicFrameLocks noGrp="1"/>
          </p:cNvGraphicFramePr>
          <p:nvPr/>
        </p:nvGraphicFramePr>
        <p:xfrm>
          <a:off x="34925" y="44450"/>
          <a:ext cx="9074150" cy="6796405"/>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فتفرس فيه بطرس مع يوحنا وقال انظر الينا. فلاحظهما منتظرا ان يأخذ منهما شيئا.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 بطرس ليس لي فضة ولا ذهب ولكن الذي لي فاياه اعطيك.باسم يسوع المسيح الناصري قم وامش.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Pierre alors, ainsi que Jean, le fixa et lui dit: "Regarde-nous!  5  L'homme les observait, car il s'attendait à obtenir d'eux quelque chose. 6 Pierre lui dit: "De l'or ou de l'argent, je n'en ai pas; mais ce que j'ai, je te le donne: au nom de Jésus Christ, le Nazaréen, marche!". Et, le prenant par la main droite, il le fit lever.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fixing his eyes on him, with John, Peter said, Look at us. 5 So he gave them his attention, expecting to receive something from them. 6 Then Peter said, Silver and gold I do not have, but what I do have I give you: In the name of Jesus Christ of Nazareth, rise up and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8770" name="Group 18"/>
          <p:cNvGraphicFramePr>
            <a:graphicFrameLocks noGrp="1"/>
          </p:cNvGraphicFramePr>
          <p:nvPr/>
        </p:nvGraphicFramePr>
        <p:xfrm>
          <a:off x="34925" y="44450"/>
          <a:ext cx="9074150" cy="58340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وامسكه بيده اليمنى واقامه ففي الحال تشددت رجلاه وكعباه</a:t>
                      </a:r>
                      <a:r>
                        <a:rPr kumimoji="0" lang="ar-EG" sz="3200" b="0" i="0" u="none" strike="noStrike" cap="none" normalizeH="0" baseline="0">
                          <a:ln>
                            <a:noFill/>
                          </a:ln>
                          <a:solidFill>
                            <a:schemeClr val="bg1"/>
                          </a:solidFill>
                          <a:effectLst/>
                          <a:latin typeface="Arial" charset="0"/>
                          <a:cs typeface="Arial" charset="0"/>
                        </a:rPr>
                        <a:t>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فوثب ووقف وصار يمشي ودخل معهما الى الهيكل وهو يمشي ويطفر ويسبح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 l'instant même les pieds et les chevilles de l'homme s'affermirent; 8 d'un bond il fut debout et marchait; il entra avec eux dans le temple, marchant, bondissant et louant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he took him by the right hand and lifted him up, and immediately his feet and ankle bones received strength. 8 So he, leaping up, stood and walked and entered the temple with them-- walking, leaping, and praising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9791" name="Group 15"/>
          <p:cNvGraphicFramePr>
            <a:graphicFrameLocks noGrp="1"/>
          </p:cNvGraphicFramePr>
          <p:nvPr/>
        </p:nvGraphicFramePr>
        <p:xfrm>
          <a:off x="107950" y="44450"/>
          <a:ext cx="9001125" cy="655320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وابصره جميع الشعب وهو يمشي ويسبح الله.  وعرفوه انه هو الذي كان يجلس لاجل الصدقة على باب الهيكل الجميل فامتلأوا دهشة وحيرة مما حدث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Et tout le peuple le vit marcher et louer Dieu. 10 On le reconnaissait: c'était bien lui qui se tenait, pour mendier, à la Belle Porte du temple. Et les gens se trouvèrent complètement stupéfaits et désorientés par ce qui lui était arrivé.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And all the people saw him walking and praising God. 10 Then they knew that it was he who sat begging alms at the Beautiful Gate of the temple; and they were filled with wonder and amazement at what had happened to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0802" name="Group 2"/>
          <p:cNvGraphicFramePr>
            <a:graphicFrameLocks noGrp="1"/>
          </p:cNvGraphicFramePr>
          <p:nvPr/>
        </p:nvGraphicFramePr>
        <p:xfrm>
          <a:off x="34925" y="44450"/>
          <a:ext cx="9074150" cy="655320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كان الرجل الاعرج الذي شفي متمسكا ببطرس ويوحنا تراكض اليهم جميع الشعب الى الرواق الذي يقال له رواق سليمان وهم مندهشون.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L'homme ne lâchait plus Pierre et Jean; tout le peuple accourut autour d'eux, stupéfait, au portique appelé "Portique de Salomon".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Now as the lame man who was healed held on to Peter and John, all the people ran together to them in the porch which is called Solomon's, greatly amazed.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1838" name="Group 14"/>
          <p:cNvGraphicFramePr>
            <a:graphicFrameLocks noGrp="1"/>
          </p:cNvGraphicFramePr>
          <p:nvPr/>
        </p:nvGraphicFramePr>
        <p:xfrm>
          <a:off x="34925" y="44450"/>
          <a:ext cx="9074150" cy="6553200"/>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ذلك اجاب الشعب ايها الرجال الاسرائيليون ما بالكم تتعجبون من هذا ولماذا تشخصون الينا كاننا بقوتنا او تقوانا قد جعلنا هذا يمشي.</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cette vue, Pierre s'adressa au peuple: "Israélites, pourquoi vous étonner de ce qui arrive? ou pourquoi nous fixer, nous, comme si c'était par notre puissance ou notre piété personnelles que nous avions fait marcher cet homme?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Peter saw it, he responded to the people: Men of Israel, why do you marvel at this? Or why look so intently at us, as though by our own power or godliness we had made this man walk?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2850"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اله ابراهيم واسحق ويعقوب اله آبائنا مجد فتاه يسوع الذي اسلمتموه انتم وانكرتموه امام وجه بيلاطس وهو حاكم باطلاقه.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انتم انكرتم القدوس البار وطلبتم ان يوهب لكم رجل قاتل.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Le Dieu d'Abraham, d'Isaac et de Jacob, le Dieu de nos pères, a glorifié son Serviteur Jésus que vous, vous aviez livré et que vous aviez refusé en présence de Pilate décidé, quant à lui, à le relâcher.14 Vous avez refusé le Saint et le Juste et vous avez réclamé pour vous la grâce d'un meurtrier.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 God of Abraham, Isaac, and Jacob, the God of our fathers, glorified His Servant Jesus, whom you delivered up and denied in the presence of Pilate, when he was determined to let Him go. 14 But you denied the Holy One and the Just, and asked for a murderer to be granted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3874" name="Group 2"/>
          <p:cNvGraphicFramePr>
            <a:graphicFrameLocks noGrp="1"/>
          </p:cNvGraphicFramePr>
          <p:nvPr/>
        </p:nvGraphicFramePr>
        <p:xfrm>
          <a:off x="34925" y="44450"/>
          <a:ext cx="9074150" cy="676656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ورئيس الحياة قتلتموه الذي اقامه الله من الاموات ونحن شهود لذلك.  وبالايمان باسمه شدد اسمه هذا الذي تنظرونه وتعرفونه والايمان الذي بواسطته اعطاه هذه الصحة امام جميعكم</a:t>
                      </a:r>
                      <a:endParaRPr kumimoji="0" lang="fr-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Le prince de la vie que vous aviez fait mourir, Dieu l'a ressuscité des morts - nous en sommes les témoins. Grâce à la foi au nom de Jésus,16 ce Nom vient d'affermir cet homme que vous regardez et que vous connaissez; et la foi qui vient de Jésus a rendu à cet homme toute sa santé en votre présence à tous.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killed the Prince of life, whom God raised from the dead, of which we are witnesses. 16 And His name, through faith in His name, has made this man strong, whom you see and know. Yes, the faith which comes through Him has given him this perfect soundness in the presence of you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489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3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2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694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3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7981" name="Group 13"/>
          <p:cNvGraphicFramePr>
            <a:graphicFrameLocks noGrp="1"/>
          </p:cNvGraphicFramePr>
          <p:nvPr/>
        </p:nvGraphicFramePr>
        <p:xfrm>
          <a:off x="34925" y="44450"/>
          <a:ext cx="9074150" cy="6624321"/>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en-US" sz="2800" b="1" i="0" u="sng" strike="noStrike" cap="none" normalizeH="0" baseline="0" dirty="0">
                          <a:ln>
                            <a:noFill/>
                          </a:ln>
                          <a:solidFill>
                            <a:srgbClr val="FF9900"/>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مزمور 139 : 17 - 18</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ما اكرم افكارك يا الله عندي ما اكثر جملتها.</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ان احصها فهي اكثر من الرمل.</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endParaRPr kumimoji="0" lang="en-US" sz="28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139:17-18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17 </a:t>
                      </a:r>
                      <a:r>
                        <a:rPr kumimoji="0" lang="fr-FR" sz="2800" b="0" i="0" u="none" strike="noStrike" cap="none" normalizeH="0" baseline="0" dirty="0">
                          <a:ln>
                            <a:noFill/>
                          </a:ln>
                          <a:solidFill>
                            <a:schemeClr val="bg1"/>
                          </a:solidFill>
                          <a:effectLst/>
                          <a:latin typeface="Arial" charset="0"/>
                          <a:cs typeface="Arial" charset="0"/>
                        </a:rPr>
                        <a:t>Dieu, que tes projets sont difficiles pour moi, Que leur somme est élevée.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18 Je voudrais les compter, Ils sont plus nombreux que le sable,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139:17-18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17</a:t>
                      </a:r>
                      <a:r>
                        <a:rPr kumimoji="0" lang="en-US" sz="2800" b="0" i="0" u="none" strike="noStrike" cap="none" normalizeH="0" baseline="0">
                          <a:ln>
                            <a:noFill/>
                          </a:ln>
                          <a:solidFill>
                            <a:schemeClr val="bg1"/>
                          </a:solidFill>
                          <a:effectLst/>
                          <a:latin typeface="Arial" charset="0"/>
                          <a:cs typeface="Arial" charset="0"/>
                        </a:rPr>
                        <a:t> How precious also are Your thoughts to me, O God! How great is the sum of them!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If I should count them, they would be more in number than the sand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7982" name="Rectangle 14"/>
          <p:cNvSpPr>
            <a:spLocks noGrp="1" noChangeArrowheads="1"/>
          </p:cNvSpPr>
          <p:nvPr>
            <p:ph type="ctrTitle"/>
          </p:nvPr>
        </p:nvSpPr>
        <p:spPr/>
        <p:txBody>
          <a:bodyPr/>
          <a:lstStyle/>
          <a:p>
            <a:r>
              <a:rPr lang="en-US"/>
              <a:t>24pg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08994" name="Group 2"/>
          <p:cNvGraphicFramePr>
            <a:graphicFrameLocks noGrp="1"/>
          </p:cNvGraphicFramePr>
          <p:nvPr/>
        </p:nvGraphicFramePr>
        <p:xfrm>
          <a:off x="34925" y="44450"/>
          <a:ext cx="9074150" cy="6437567"/>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21 : 15 - 25</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فبعدما تغدوا قال يسوع لسمعان بطرس يا سمعان بن يونا أتحبني اكثر من هؤلاء.قال له نعم يا رب انت تعلم اني احبك.قال له ارع خرافي.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Jean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Après le repas, Jésus dit à Simon Pierre: "Simon, fils de Jean, m'aimes-tu plus que ceux-ci?" Il répondit: Oui, Seigneur, tu sais que je t'aime", et Jésus lui dit alors: "Pais mes agneaux."</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John 21:15 - 25</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So when they had eaten breakfast, Jesus said to Simon Peter, Simon, son of Jonah, do you love Me more than these?'' He said to Him, Yes, Lord; You know that I love You. He said to him, Feed My lambs.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09005" name="Rectangle 13"/>
          <p:cNvSpPr>
            <a:spLocks noGrp="1" noChangeArrowheads="1"/>
          </p:cNvSpPr>
          <p:nvPr>
            <p:ph type="ctrTitle"/>
          </p:nvPr>
        </p:nvSpPr>
        <p:spPr/>
        <p:txBody>
          <a:bodyPr/>
          <a:lstStyle/>
          <a:p>
            <a:r>
              <a:rPr lang="en-US"/>
              <a:t>24g</a:t>
            </a:r>
          </a:p>
        </p:txBody>
      </p:sp>
    </p:spTree>
  </p:cSld>
  <p:clrMapOvr>
    <a:masterClrMapping/>
  </p:clrMapOvr>
</p:sld>
</file>

<file path=ppt/slides/slide13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0030" name="Group 14"/>
          <p:cNvGraphicFramePr>
            <a:graphicFrameLocks noGrp="1"/>
          </p:cNvGraphicFramePr>
          <p:nvPr/>
        </p:nvGraphicFramePr>
        <p:xfrm>
          <a:off x="34925" y="115888"/>
          <a:ext cx="9074150" cy="56181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ايضا ثانية يا سمعان بن يونا أتحبني.قال له نعم يا رب انت تعلم اني احبك.قال له ارع غنمي.</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ثالثة يا سمعان بن يونا أتحبني.</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Une seconde fois, Jésus lui dit: "Simon, fils de Jean, m'aimes-tu?" Il répondit: "Oui, Seigneur, tu sais que je t'aime." Jésus dit: "Sois le berger de mes brebis." Une troisième fois, il dit: "Simon, fils de Jean, m'aimes-tu?"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He said to him again a second time, Simon, son of Jonah, do you love Me? He said to Him, Yes, Lord; You know that I love You.'' He said to him, Tend My sheep.'' He said to him the third time, Simon, son of Jonah, do you love 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1057" name="Group 17"/>
          <p:cNvGraphicFramePr>
            <a:graphicFrameLocks noGrp="1"/>
          </p:cNvGraphicFramePr>
          <p:nvPr/>
        </p:nvGraphicFramePr>
        <p:xfrm>
          <a:off x="34925" y="115888"/>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فحزن بطرس لانه قال له ثالثة أتحبني فقال له يا رب انت تعلم كل شيء.انت تعرف اني احبك.قال له يسوع ارع غنمي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اقول لك لما كنت اكثر حداثة كنت تمنطق ذاتك وتمشي حيث تشاء.</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Pierre fut attristé de ce que Jésus lui avait dit une troisième fois: "M'aimes-tu?"et il reprit: "Seigneur, toi qui connais toutes choses, tu sais bien que je t'aime." Et Jésus lui dit: "Pais mes brebis.18 En vérité, en vérité, te je le dis, quand tu étais jeune, tu nouais ta ceinture et tu allais où tu voulais;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Peter was grieved because He said to him the third time, Do you love Me?''And he said to Him, Lord, You know all things; You know that I love You.'' Jesus said to him, Feed My sheep. 18 Most assuredly, I say to you, when you were younger, you girded yourself and walked where you wished;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2066" name="Group 2"/>
          <p:cNvGraphicFramePr>
            <a:graphicFrameLocks noGrp="1"/>
          </p:cNvGraphicFramePr>
          <p:nvPr/>
        </p:nvGraphicFramePr>
        <p:xfrm>
          <a:off x="34925" y="115888"/>
          <a:ext cx="9074150" cy="642518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متى شخت فانك تمد يديك وآخر يمنطقك ويحملك حيث لا تشاء. قال هذا مشيرا الى اية ميتة كان مزمعا ان يمجد الله بها.ولما قال هذا قال له اتبعني.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lorsque tu seras devenu vieux, tu étendras les mains et c'est un autre qui nouera ta ceinture et qui te conduira là où tu ne voudrais pas." 19 Jésus parla ainsi pour indiquer de quelle mort Pierre devait glorifier Dieu; et après cette parole, il lui dit: "Suis-moi".</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you are old, you will stretch out your hands, and another will gird you and carry you where you do not wish. 19 This He spoke, signifying by what death he would glorify God. And when He had spoken this, He said to him, Follow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3090" name="Group 2"/>
          <p:cNvGraphicFramePr>
            <a:graphicFrameLocks noGrp="1"/>
          </p:cNvGraphicFramePr>
          <p:nvPr/>
        </p:nvGraphicFramePr>
        <p:xfrm>
          <a:off x="34925" y="115888"/>
          <a:ext cx="9074150" cy="5834063"/>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فالتفت بطرس ونظر التلميذ الذي كان يسوع يحبه يتبعه وهو ايضا الذي اتكأ على صدره وقت العشاء وقال يا سيد من هو الذي يسلمك.</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Pierre s'étant retourné vit derrière lui le disciple que Jésus aimait, celui qui, au cours du repas, s'était penché vers sa poitrine et qui avait dit: "Seigneur, qui est celui qui va te livrer?" Quand il le vit,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Then Peter, turning around, saw the disciple whom Jesus loved following, who also had leaned on His breast at the supper, and said, Lord, who is the one who betrays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4114" name="Group 2"/>
          <p:cNvGraphicFramePr>
            <a:graphicFrameLocks noGrp="1"/>
          </p:cNvGraphicFramePr>
          <p:nvPr/>
        </p:nvGraphicFramePr>
        <p:xfrm>
          <a:off x="34925" y="115888"/>
          <a:ext cx="9074150" cy="591312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بطرس هذا قال ليسوع يا رب وهذا ما له. قال له يسوع ان كنت اشاء انه يبقى حتى اجيء فماذا لك.اتبعني انت. فذاع هذا القول بين الاخوة ان ذلك التلميذ لا يموت.</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Pierre dit à Jésus: "Et lui, Seigneur, que lui arrivera-t-il?" Jésus lui répondit: "Si je veux qu'il demeure jusqu'à ce que je vienne, que t'importe? Toi, suis-moi. 23 C'est à partir de cette parole qu'on a répété parmi les frères que ce disciple ne mourrait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Peter, seeing him, said to Jesus, But Lord, what about this man?'' 22 Jesus said to him, If I will that he remain till I come, what is that to you? You follow Me. 23 Then this saying went out among the brethren that this disciple would not die.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5138" name="Group 2"/>
          <p:cNvGraphicFramePr>
            <a:graphicFrameLocks noGrp="1"/>
          </p:cNvGraphicFramePr>
          <p:nvPr/>
        </p:nvGraphicFramePr>
        <p:xfrm>
          <a:off x="34925" y="115888"/>
          <a:ext cx="9074150" cy="591312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 يقل له يسوع انه لا يموت.بل ان كنت اشاء انه يبقى حتى اجيء فماذا لك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هذا هو التلميذ الذي يشهد بهذا وكتب هذا.ونعلم ان شهادته حق.</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réalité, Jésus ne lui avait pas dit qu'il ne mourrait pas, mais bien: "Si je veux qu'il demeure jusqu'à ce que je vienne, que t'importe. 24 C'est ce disciple qui témoigne de ces choses et qui les a écrites, et nous savons que son témoignage est conforme à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Yet Jesus did not say to him that he would not die, but, If I will that he remain till I come, what is that to you? 24 This is the disciple who testifies of these things, and wrote these things; and we know that his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16175" name="Group 15"/>
          <p:cNvGraphicFramePr>
            <a:graphicFrameLocks noGrp="1"/>
          </p:cNvGraphicFramePr>
          <p:nvPr/>
        </p:nvGraphicFramePr>
        <p:xfrm>
          <a:off x="107950" y="44450"/>
          <a:ext cx="9001125" cy="5473701"/>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واشياء أخر كثيرة صنعها يسوع ان كتبت واحدة واحدة فلست اظن ان العالم نفسه يسع الكتب المكتوبة آمين</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(والمجد للـه دائماً)</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Jésus a fait encore bien d'autres choses: si on les écrivait une à une, le monde entier ne pourrait, je pense, contenir les livres qu'on écrirait.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there are also many other things that Jesus did, which if they were written one by one, I suppose that even the world itself could not contain the books that would be written.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718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62569" name="Group 9"/>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Fifth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a:t>
                      </a:r>
                      <a:r>
                        <a:rPr kumimoji="0" lang="en-US" sz="4000" b="1" i="0" u="none" strike="noStrike" cap="none" normalizeH="0" baseline="30000">
                          <a:ln>
                            <a:noFill/>
                          </a:ln>
                          <a:solidFill>
                            <a:srgbClr val="FF9900"/>
                          </a:solidFill>
                          <a:effectLst/>
                          <a:latin typeface="Arial" charset="0"/>
                          <a:cs typeface="Arial" charset="0"/>
                        </a:rPr>
                        <a:t>nd</a:t>
                      </a:r>
                      <a:r>
                        <a:rPr kumimoji="0" lang="en-US" sz="4000" b="1" i="0" u="none" strike="noStrike" cap="none" normalizeH="0" baseline="0">
                          <a:ln>
                            <a:noFill/>
                          </a:ln>
                          <a:solidFill>
                            <a:srgbClr val="FF9900"/>
                          </a:solidFill>
                          <a:effectLst/>
                          <a:latin typeface="Arial" charset="0"/>
                          <a:cs typeface="Arial" charset="0"/>
                        </a:rPr>
                        <a:t>  of Amshir)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الخامس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الثانى من أمشير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Vingt-cinquième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Deuxième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Amshir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3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35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963587"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3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0210" name="Group 2"/>
          <p:cNvGraphicFramePr>
            <a:graphicFrameLocks noGrp="1"/>
          </p:cNvGraphicFramePr>
          <p:nvPr/>
        </p:nvGraphicFramePr>
        <p:xfrm>
          <a:off x="34925" y="44450"/>
          <a:ext cx="9001125" cy="6683440"/>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32 :11-6 </a:t>
                      </a:r>
                      <a:endParaRPr kumimoji="0" lang="fr-FR"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افرَحُوا أيُّها الصدِّيقونَ بالربِّ وابتَهِجُوا. وافتخِروا يا جميعَ مُستقيمي القلوبِ. من أجلِ هذا تَبْتَهلُ إليكَ. كلُّ الأبرارِ في آوانٍ مستقيمٍ.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32 : 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11 Exultez à cause du Seigneur, Réjouissez-vous les justes, et criez de joie, vous tous les </a:t>
                      </a:r>
                      <a:r>
                        <a:rPr kumimoji="0" lang="fr-FR" sz="2800" b="0" i="0" u="none" strike="noStrike" cap="none" normalizeH="0" baseline="0" dirty="0" err="1">
                          <a:ln>
                            <a:noFill/>
                          </a:ln>
                          <a:solidFill>
                            <a:schemeClr val="bg1"/>
                          </a:solidFill>
                          <a:effectLst/>
                          <a:latin typeface="Arial" charset="0"/>
                          <a:cs typeface="Arial" charset="0"/>
                        </a:rPr>
                        <a:t>coeurs</a:t>
                      </a:r>
                      <a:r>
                        <a:rPr kumimoji="0" lang="fr-FR" sz="2800" b="0" i="0" u="none" strike="noStrike" cap="none" normalizeH="0" baseline="0" dirty="0">
                          <a:ln>
                            <a:noFill/>
                          </a:ln>
                          <a:solidFill>
                            <a:schemeClr val="bg1"/>
                          </a:solidFill>
                          <a:effectLst/>
                          <a:latin typeface="Arial" charset="0"/>
                          <a:cs typeface="Arial" charset="0"/>
                        </a:rPr>
                        <a:t>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Ainsi tout fidèle te prie le jour où il te rencontre,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32:11,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 glad in the Lord and rejoice, you righteous; And shout for joy, all you upright in heart!.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For this cause everyone who is godly shall pray to You In a time when You may be found.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0221" name="Rectangle 13"/>
          <p:cNvSpPr>
            <a:spLocks noGrp="1" noChangeArrowheads="1"/>
          </p:cNvSpPr>
          <p:nvPr>
            <p:ph type="ctrTitle"/>
          </p:nvPr>
        </p:nvSpPr>
        <p:spPr/>
        <p:txBody>
          <a:bodyPr/>
          <a:lstStyle/>
          <a:p>
            <a:r>
              <a:rPr lang="en-US"/>
              <a:t>25pv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1234" name="Group 2"/>
          <p:cNvGraphicFramePr>
            <a:graphicFrameLocks noGrp="1"/>
          </p:cNvGraphicFramePr>
          <p:nvPr/>
        </p:nvGraphicFramePr>
        <p:xfrm>
          <a:off x="34925" y="44450"/>
          <a:ext cx="9074150" cy="670560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لوقا </a:t>
                      </a:r>
                      <a:r>
                        <a:rPr kumimoji="0" lang="en-US"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( 22 : 24 ـ 30 )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وكانت بينهم أيضاً مُشاجرةٌ أنَّهُ من منهم  يكون الأكبر. فقال لهم: " مُلوكُ الأُمَم يسودونهُم، والمُتَسلِّطين عليهم يُدعَوْنَ المُحسنينَ.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Luc 22: 24 - 30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Ils en arrivèrent à se quereller sur celui d'entre eux qui leur semblait le plus grand. 25 Il leur dit: "Les rois des nations agissent avec elles en seigneurs, et ceux qui dominent sur elles se font appeler bienfaiteurs.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Luke 22:24-30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24 Now there was also a dispute among them, as to which of them should be considered the greatest. 25 And He said to them, The kings of the Gentiles exercise lordship over them, and those who exercise authority over them are called `benefactors.'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1245" name="Rectangle 13"/>
          <p:cNvSpPr>
            <a:spLocks noGrp="1" noChangeArrowheads="1"/>
          </p:cNvSpPr>
          <p:nvPr>
            <p:ph type="ctrTitle"/>
          </p:nvPr>
        </p:nvSpPr>
        <p:spPr/>
        <p:txBody>
          <a:bodyPr/>
          <a:lstStyle/>
          <a:p>
            <a:r>
              <a:rPr lang="en-US"/>
              <a:t>25v</a:t>
            </a:r>
          </a:p>
        </p:txBody>
      </p:sp>
    </p:spTree>
  </p:cSld>
  <p:clrMapOvr>
    <a:masterClrMapping/>
  </p:clrMapOvr>
</p:sld>
</file>

<file path=ppt/slides/slide13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2258" name="Group 2"/>
          <p:cNvGraphicFramePr>
            <a:graphicFrameLocks noGrp="1"/>
          </p:cNvGraphicFramePr>
          <p:nvPr/>
        </p:nvGraphicFramePr>
        <p:xfrm>
          <a:off x="34925" y="115888"/>
          <a:ext cx="9074150" cy="67665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أنتُم فليسَ هكذا، بل الكبيرُ فيكم ليكن كالأصغر، والمُتقدِّمُ كالخادم. لأنَّ مَن هو الأكبرُ؟ الذي يَتَّكئُ أم الذي يَخْدُمُ؟ أليسَ الذي يتَّكئُ؟ ولكنِّي أنا في وسطكم كالذي يَخْدُمُ.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Pour vous, rien de tel. Mais que le plus grand parmi vous prenne la place du plus jeune, et celui qui commande la place de celui qui sert. 27 Lequel est en effet le plus grand, celui qui est à table ou celui qui sert? N'est-ce pas celui qui est à table? Or, moi, je suis au milieu de vous à la place de celui qui sert.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26 But not so among you; on the contrary, he who is greatest among you, let him be as the younger, and he who governs as he who serves. 27 For who is greater, he who sits at the table, or he who serves? Is it not he who sits at the table? Yet I am among you as the One who serves.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3282" name="Group 2"/>
          <p:cNvGraphicFramePr>
            <a:graphicFrameLocks noGrp="1"/>
          </p:cNvGraphicFramePr>
          <p:nvPr/>
        </p:nvGraphicFramePr>
        <p:xfrm>
          <a:off x="107950" y="44450"/>
          <a:ext cx="9072563" cy="6783072"/>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الذين ثبتُم معي في تجَارِبي، وأنا أيضاً أُقرِّرُ لكُم ملكوتاً كما قرر لي أبي، لتأكُلوا وتشربوا معي على مائدتي في ملكوتي، وتجلسوا على كراسيَّ وتَدِينُونَ أسباطَ إسرائيلَ الاثني عشرَ".</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Vous êtes, vous, ceux qui avez tenu bon avec moi dans mes épreuves.29 Et moi, je dispose pour vous du Royaume comme mon Père en a disposé pour moi:30 ainsi vous mangerez et boirez à ma table dans mon royaume, et vous siégerez sur des trônes pour juger les douze tribus d'Israël.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28 But you are those who have continued with Me in My trials. 29 And I bestow upon you a kingdom, just as My Father bestowed one upon Me, 30 that you may eat and drink at My table in My kingdom, and sit on thrones judging the twelve tribes of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430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55430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3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5330" name="Group 2"/>
          <p:cNvGraphicFramePr>
            <a:graphicFrameLocks noGrp="1"/>
          </p:cNvGraphicFramePr>
          <p:nvPr/>
        </p:nvGraphicFramePr>
        <p:xfrm>
          <a:off x="-36513" y="44450"/>
          <a:ext cx="9217026" cy="6691757"/>
        </p:xfrm>
        <a:graphic>
          <a:graphicData uri="http://schemas.openxmlformats.org/drawingml/2006/table">
            <a:tbl>
              <a:tblPr rtl="1"/>
              <a:tblGrid>
                <a:gridCol w="4679950">
                  <a:extLst>
                    <a:ext uri="{9D8B030D-6E8A-4147-A177-3AD203B41FA5}">
                      <a16:colId xmlns:a16="http://schemas.microsoft.com/office/drawing/2014/main" val="20000"/>
                    </a:ext>
                  </a:extLst>
                </a:gridCol>
                <a:gridCol w="4537076">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Times New Roman" pitchFamily="18" charset="0"/>
                        </a:rPr>
                        <a:t>33:1, 12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ابتهجوا أيُّها الصدِّيقون بالربِّ. للمُستقيمين ينبغي التسبيح. طوبى للأمة التي الرب إلهُها. والشعب الذي أختاره ميراثاً له.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ar-EG" sz="3200" b="0" i="0" u="sng" strike="noStrike" cap="none" normalizeH="0" baseline="0" dirty="0">
                          <a:ln>
                            <a:noFill/>
                          </a:ln>
                          <a:solidFill>
                            <a:srgbClr val="FF9933"/>
                          </a:solidFill>
                          <a:effectLst/>
                          <a:latin typeface="Arial" charset="0"/>
                          <a:cs typeface="Times New Roman" pitchFamily="18" charset="0"/>
                        </a:rPr>
                        <a:t> </a:t>
                      </a:r>
                      <a:r>
                        <a:rPr kumimoji="0" lang="en-US" sz="3200" b="0" i="0" u="sng" strike="noStrike" cap="none" normalizeH="0" baseline="0" dirty="0">
                          <a:ln>
                            <a:noFill/>
                          </a:ln>
                          <a:solidFill>
                            <a:srgbClr val="FF9933"/>
                          </a:solidFill>
                          <a:effectLst/>
                          <a:latin typeface="Arial" charset="0"/>
                          <a:cs typeface="Times New Roman" pitchFamily="18" charset="0"/>
                        </a:rPr>
                        <a:t>32 : 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Justes, acclamez le </a:t>
                      </a:r>
                      <a:r>
                        <a:rPr kumimoji="0" lang="fr-FR" sz="2800" b="0" i="0" u="none" strike="noStrike" cap="none" normalizeH="0" baseline="0" dirty="0" err="1">
                          <a:ln>
                            <a:noFill/>
                          </a:ln>
                          <a:solidFill>
                            <a:schemeClr val="bg1"/>
                          </a:solidFill>
                          <a:effectLst/>
                          <a:latin typeface="Arial" charset="0"/>
                          <a:cs typeface="Arial" charset="0"/>
                        </a:rPr>
                        <a:t>Seigneur,La</a:t>
                      </a:r>
                      <a:r>
                        <a:rPr kumimoji="0" lang="fr-FR" sz="2800" b="0" i="0" u="none" strike="noStrike" cap="none" normalizeH="0" baseline="0" dirty="0">
                          <a:ln>
                            <a:noFill/>
                          </a:ln>
                          <a:solidFill>
                            <a:schemeClr val="bg1"/>
                          </a:solidFill>
                          <a:effectLst/>
                          <a:latin typeface="Arial" charset="0"/>
                          <a:cs typeface="Arial" charset="0"/>
                        </a:rPr>
                        <a:t> louange convient aux hommes droits.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12 Heureuse la nation qui a le Seigneur pour Dieu. Heureux le peuple qu'il s'est choisi pour patrimoine,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a:t>
                      </a:r>
                      <a:r>
                        <a:rPr kumimoji="0" lang="ar-EG" sz="32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33:1, 12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Rejoice in the Lord, O you righteous! For praise from the upright is beautiful.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Blessed is the nation whose God is the Lord, The people He has chosen as His own inheritance.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5341" name="Rectangle 13"/>
          <p:cNvSpPr>
            <a:spLocks noGrp="1" noChangeArrowheads="1"/>
          </p:cNvSpPr>
          <p:nvPr>
            <p:ph type="ctrTitle"/>
          </p:nvPr>
        </p:nvSpPr>
        <p:spPr/>
        <p:txBody>
          <a:bodyPr/>
          <a:lstStyle/>
          <a:p>
            <a:r>
              <a:rPr lang="en-US" sz="1000"/>
              <a:t>25pm</a:t>
            </a:r>
          </a:p>
        </p:txBody>
      </p:sp>
      <p:sp>
        <p:nvSpPr>
          <p:cNvPr id="16" name="Text Box 29">
            <a:hlinkClick r:id="" action="ppaction://macro?name=LetThemExaltHimForBishop"/>
          </p:cNvPr>
          <p:cNvSpPr txBox="1">
            <a:spLocks noChangeArrowheads="1"/>
          </p:cNvSpPr>
          <p:nvPr/>
        </p:nvSpPr>
        <p:spPr bwMode="auto">
          <a:xfrm>
            <a:off x="7000892"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3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6354" name="Group 2"/>
          <p:cNvGraphicFramePr>
            <a:graphicFrameLocks noGrp="1"/>
          </p:cNvGraphicFramePr>
          <p:nvPr/>
        </p:nvGraphicFramePr>
        <p:xfrm>
          <a:off x="34925" y="44450"/>
          <a:ext cx="9145588" cy="6587427"/>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متى </a:t>
                      </a:r>
                      <a:r>
                        <a:rPr kumimoji="0" lang="ar-EG" sz="3200" b="0" i="0" u="sng" strike="noStrike" cap="none" normalizeH="0" baseline="0">
                          <a:ln>
                            <a:noFill/>
                          </a:ln>
                          <a:solidFill>
                            <a:srgbClr val="FF9933"/>
                          </a:solidFill>
                          <a:effectLst/>
                          <a:latin typeface="Arial" charset="0"/>
                          <a:cs typeface="Arial" charset="0"/>
                        </a:rPr>
                        <a:t>( 25 : </a:t>
                      </a:r>
                      <a:r>
                        <a:rPr kumimoji="0" lang="ar-SA" sz="3200" b="0" i="0" u="sng" strike="noStrike" cap="none" normalizeH="0" baseline="0">
                          <a:ln>
                            <a:noFill/>
                          </a:ln>
                          <a:solidFill>
                            <a:srgbClr val="FF9933"/>
                          </a:solidFill>
                          <a:effectLst/>
                          <a:latin typeface="Arial" charset="0"/>
                          <a:cs typeface="Arial" charset="0"/>
                        </a:rPr>
                        <a:t>14 ـ23 )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وكأنَّما إنسانٌ مُسافرٌ دعي عبيدهُ وسلَّمهُم أموالهُ، فأعطى واحداً خمس وزناتٍ، وآخر وزنتين، وآخر وزنةً. كلَّ واحدٍ على قدر طاقته وسافر.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Matthieu 25 : 14 - 23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En effet, il en va comme d'un homme qui, partant en voyage, appela ses serviteurs et leur confia ses biens.15 A l'un il remit cinq talents, à un autre deux, à un autre un seul, à chacun selon ses capacités; puis il partit.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25:14-23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For the kingdom of heaven is like a man traveling to a far country, who called his own servants and delivered his goods to them. 15 And to one he gave five talents, to another two, and to another one, to each according to his own ability; and immediately he went on a journey.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56365" name="Rectangle 13"/>
          <p:cNvSpPr>
            <a:spLocks noGrp="1" noChangeArrowheads="1"/>
          </p:cNvSpPr>
          <p:nvPr>
            <p:ph type="ctrTitle"/>
          </p:nvPr>
        </p:nvSpPr>
        <p:spPr/>
        <p:txBody>
          <a:bodyPr/>
          <a:lstStyle/>
          <a:p>
            <a:r>
              <a:rPr lang="en-US"/>
              <a:t>25m</a:t>
            </a:r>
          </a:p>
        </p:txBody>
      </p:sp>
    </p:spTree>
  </p:cSld>
  <p:clrMapOvr>
    <a:masterClrMapping/>
  </p:clrMapOvr>
</p:sld>
</file>

<file path=ppt/slides/slide13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7378" name="Group 2"/>
          <p:cNvGraphicFramePr>
            <a:graphicFrameLocks noGrp="1"/>
          </p:cNvGraphicFramePr>
          <p:nvPr/>
        </p:nvGraphicFramePr>
        <p:xfrm>
          <a:off x="107950" y="44450"/>
          <a:ext cx="9072563" cy="65141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فمضى الذي أخذ الخمس وزناتٍ وتاجرَ بها، فربح خمس أُخر. وهكذا أيضاً الذي أخذ الاثنتين ربح اثنتين أُخريين. وأمَّا الذي أخذ الواحدة فمضى وحفر في الأرض وأخفى فضَّةَ سيِّدهِ.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Aussitôt celui qui avait reçu les cinq talents s'en alla les faire valoir et en gagna cinq autres. 17 De même celui des deux talents en gagna deux autres. 18 Mais celui qui n'en avait reçu qu'un s'en alla creuser un trou dans la terre et y cacha l'argent de son maître.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Then he who had received the five talents went and traded with them, and made another five talents. 17 And likewise he who had received two gained two more also .18 But he who had received one went and dug in the ground, and hid his lord's money.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8402" name="Group 2"/>
          <p:cNvGraphicFramePr>
            <a:graphicFrameLocks noGrp="1"/>
          </p:cNvGraphicFramePr>
          <p:nvPr/>
        </p:nvGraphicFramePr>
        <p:xfrm>
          <a:off x="107950" y="115888"/>
          <a:ext cx="8928100"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زمانٍ طويلٍ جاء سيِّدُ أولئك العبيدِ وحاسبهم. فجاء الذي أخذ الخمس وزناتٍ وقدَّمَ خمسَ وزناتٍ أُخر قائلاً: يا سيِّدُ، خمس وزناتٍ أعطيتني هوذا خمسُ وزناتٍ أُخرُ ربحتُها.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Longtemps après, arrive le maître de ces serviteurs, et il règle ses comptes avec eux. 20 Celui qui avait reçu les cinq talents s'avança et en présenta cinq autres, en disant: "Maître, tu m'avais confié cinq talents; voici cinq autres talents que j'ai gagnés."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After a long time the lord of those servants came and settled accounts with them. 20 So he who had received five talents came and brought five other talents, saying, `Lord, you delivered to me five talents; look, I have gained five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59426" name="Group 2"/>
          <p:cNvGraphicFramePr>
            <a:graphicFrameLocks noGrp="1"/>
          </p:cNvGraphicFramePr>
          <p:nvPr/>
        </p:nvGraphicFramePr>
        <p:xfrm>
          <a:off x="34925" y="115888"/>
          <a:ext cx="9074150" cy="6766560"/>
        </p:xfrm>
        <a:graphic>
          <a:graphicData uri="http://schemas.openxmlformats.org/drawingml/2006/table">
            <a:tbl>
              <a:tblPr rtl="1"/>
              <a:tblGrid>
                <a:gridCol w="42497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سيِّدُهُ: حسناً أيُّها العبدُ الصَّالحُ والأمينُ. كنت أميناً في القليل فأُقيمك على الكثير. اُدخل إلى فرح سيِّدكَ. ثمَّ جاء الذي أخذ الوزنتين وقال: يا سيِّدُ، وزنتين سلَّمتني. هوذا وزنتان أُخريانِ ربحتُهُمَا.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Son maître lui dit: C'est bien, bon et fidèle serviteur, tu as été fidèle en peu de choses, sur beaucoup je t'établirai; viens te réjouir avec ton maître." 22 Celui des deux talents s'avança à son tour et dit: " Maître, tu m'avais confié deux talents; voici deux autres talents que j'ai gagnés."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His lord said to him, `Well done, good and faithful servant; you were faithful over a few things, I will make you ruler over many things. Enter into the joy of your lord.' 22 He also who had received two talents came and said, `Lord, you delivered to me two talents; look, I have gained two more talents besides them.'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0450" name="Group 2"/>
          <p:cNvGraphicFramePr>
            <a:graphicFrameLocks noGrp="1"/>
          </p:cNvGraphicFramePr>
          <p:nvPr/>
        </p:nvGraphicFramePr>
        <p:xfrm>
          <a:off x="34925" y="115888"/>
          <a:ext cx="9001125" cy="547528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 سيِّدُهُ: نِعِمَّاً أيُّها العبدُ الصَّالحُ والأمين. كُنتَ أميناً على القليلِ فأُقيمكَ على الكثير. ادخل إلى فرح سيِّدكَ.</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Son maître lui dit: " C'est bien, bon et fidèle serviteur, tu as été fidèle en peu de choses, sur beaucoup je t'établirai; viens te réjouir avec ton maître."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His lord said to him, `Well done, good and faithful servant; you have been faithful over a few things, I will make you ruler over many things. Enter into the joy of your lord.'.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57214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3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14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5614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5614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56147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3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3522" name="Group 2"/>
          <p:cNvGraphicFramePr>
            <a:graphicFrameLocks noGrp="1"/>
          </p:cNvGraphicFramePr>
          <p:nvPr/>
        </p:nvGraphicFramePr>
        <p:xfrm>
          <a:off x="34925" y="44450"/>
          <a:ext cx="9001125" cy="6629146"/>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a:t>
                      </a:r>
                      <a:r>
                        <a:rPr kumimoji="0" lang="ar-SA" sz="3200" b="0" i="0" u="sng" strike="noStrike" cap="none" normalizeH="0" baseline="0">
                          <a:ln>
                            <a:noFill/>
                          </a:ln>
                          <a:solidFill>
                            <a:srgbClr val="FF9933"/>
                          </a:solidFill>
                          <a:effectLst/>
                          <a:latin typeface="Arial" charset="0"/>
                          <a:cs typeface="Arial" charset="0"/>
                        </a:rPr>
                        <a:t> العبرانيين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13 : 7 ـ 2</a:t>
                      </a:r>
                      <a:r>
                        <a:rPr kumimoji="0" lang="en-CA" sz="3200" b="0" i="0" u="sng" strike="noStrike" cap="none" normalizeH="0" baseline="0">
                          <a:ln>
                            <a:noFill/>
                          </a:ln>
                          <a:solidFill>
                            <a:srgbClr val="FF9933"/>
                          </a:solidFill>
                          <a:effectLst/>
                          <a:latin typeface="Arial" charset="0"/>
                          <a:cs typeface="Arial" charset="0"/>
                        </a:rPr>
                        <a:t>5</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اُذكُروا مُدبِّريكم الذين كلَّموكُم بكلمةِ الله. هؤلاء الذين تنظرون إلى نهاية سيرتهم فتمثَّلوا بإيمانهم. يسوعُ المسيحُ هو هو أمساً واليوم وإلى الأبد.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13 : 7 - 25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Souvenez-vous de vos dirigeants, qui vous ont annoncé la parole de Dieu; considérez comment leur vie s'est terminée et imitez leur foi. 8 Jésus Christ est le même, hier et aujourd'hui; il le sera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13:7-25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Remember those who rule over you, who have spoken the word of God to you, whose faith follow, considering the outcome of their conduct. 8 Jesus Christ is the same yesterday, today, and forever.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63533" name="Rectangle 13"/>
          <p:cNvSpPr>
            <a:spLocks noGrp="1" noChangeArrowheads="1"/>
          </p:cNvSpPr>
          <p:nvPr>
            <p:ph type="ctrTitle"/>
          </p:nvPr>
        </p:nvSpPr>
        <p:spPr/>
        <p:txBody>
          <a:bodyPr/>
          <a:lstStyle/>
          <a:p>
            <a:r>
              <a:rPr lang="en-US"/>
              <a:t>25p</a:t>
            </a:r>
          </a:p>
        </p:txBody>
      </p:sp>
    </p:spTree>
  </p:cSld>
  <p:clrMapOvr>
    <a:masterClrMapping/>
  </p:clrMapOvr>
</p:sld>
</file>

<file path=ppt/slides/slide13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4546" name="Group 2"/>
          <p:cNvGraphicFramePr>
            <a:graphicFrameLocks noGrp="1"/>
          </p:cNvGraphicFramePr>
          <p:nvPr/>
        </p:nvGraphicFramePr>
        <p:xfrm>
          <a:off x="34925" y="44450"/>
          <a:ext cx="9145588" cy="6796405"/>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تُساقوا بتعاليمَ مُتنوِّعةٍ وغريبةٍ، لأنَّهُ حسنٌ أن تُثَبِتوا قلوبكم بالنِّعمةِ لا بأطعمةٍ لم ينتفع بها الذين يَتَعاطونها. لنا " مذبحٌ " لا سُلطان للذين يخدمونَ القبة أن يأكلوا منه.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Ne vous laissez pas égarer par toutes sortes de doctrines étrangères. Car il est bon que le coeur soit fortifié par la grâce et non par des aliments, qui n'ont jamais profité à ceux qui en font une question d'observance.10 Nous avons un autel dont les </a:t>
                      </a:r>
                      <a:r>
                        <a:rPr kumimoji="0" lang="fr-FR" sz="2600" b="0" i="0" u="none" strike="noStrike" cap="none" normalizeH="0" baseline="0">
                          <a:ln>
                            <a:noFill/>
                          </a:ln>
                          <a:solidFill>
                            <a:schemeClr val="bg1"/>
                          </a:solidFill>
                          <a:effectLst/>
                          <a:latin typeface="Arial" charset="0"/>
                          <a:cs typeface="Arial" charset="0"/>
                        </a:rPr>
                        <a:t>desservants</a:t>
                      </a:r>
                      <a:r>
                        <a:rPr kumimoji="0" lang="fr-FR" sz="2800" b="0" i="0" u="none" strike="noStrike" cap="none" normalizeH="0" baseline="0">
                          <a:ln>
                            <a:noFill/>
                          </a:ln>
                          <a:solidFill>
                            <a:schemeClr val="bg1"/>
                          </a:solidFill>
                          <a:effectLst/>
                          <a:latin typeface="Arial" charset="0"/>
                          <a:cs typeface="Arial" charset="0"/>
                        </a:rPr>
                        <a:t> de la tente n'ont pas le droit de tirer leur nourriture.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 not be carried about with various and strange doctrines. For it is good that the heart be established by grace, not with foods which have not profited those who have been occupied with them. 10 We have an altar from which those who serve the tabernacle have no right to 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5570" name="Group 2"/>
          <p:cNvGraphicFramePr>
            <a:graphicFrameLocks noGrp="1"/>
          </p:cNvGraphicFramePr>
          <p:nvPr/>
        </p:nvGraphicFramePr>
        <p:xfrm>
          <a:off x="34925" y="44450"/>
          <a:ext cx="9074150" cy="601440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الحيواناتِ التي يُدخَلُ بدمها عن الخطيَّةِ إلى " الأقداس " بيد رئيس الكهنة تُحرَق أجسامُها خارج المعسكر. لذلكَ يسوعُ أيضاً، لكي يُقدِّسَ الشَّعبَ بدم نفسهِ، تألَّمَ خارجَ البابِ.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Car les corps de animaux, dont le grand prêtre porte le sang dans le sanctuaire pour l'expiation du péché, sont brûlés hors du camp.12 C'est la raison pour laquelle Jésus, pour sanctifier le peuple par son propre sang, a souffert en dehors de la porte.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For the bodies of those animals, whose blood is brought into the sanctuary by the high priest for sin, are burned outside the camp. 12 Therefore Jesus also, that He might sanctify the people with His own blood, suffered outside the gate.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6594" name="Group 2"/>
          <p:cNvGraphicFramePr>
            <a:graphicFrameLocks noGrp="1"/>
          </p:cNvGraphicFramePr>
          <p:nvPr/>
        </p:nvGraphicFramePr>
        <p:xfrm>
          <a:off x="34925" y="44450"/>
          <a:ext cx="9074150" cy="679640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فلنخرج إذاً إليه خارج المعسكر حاملين عاره علينا. لأنَّ ليسَ لنا هنا مدينةٌ باقيةٌ لكنَّنا نطلُبُ العتيدةَ. فلنرفع به في كلَّ حينٍ ذبائح التَّسبيح لله، أي ثمرَ شفاهنا معترفين بِاسمه.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Sortons donc à sa rencontre en dehors du camp, en portant son humiliation.14 Car nous n'avons pas ici-bas de cité permanente, mais nous sommes à la recherche de la cité future.15 Par lui, offrons sans cesse à Dieu un sacrifice de louange, c'est-à-dire le fruit de lèvres qui confessent son nom.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Therefore let us go forth to Him, outside the camp, bearing His reproach. 14 For here we have no continuing city, but we seek the one to come. 15 Therefore by Him let us continually offer the sacrifice of praise to God, that is, the fruit of our lips, giving thanks to His name.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7618"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لا تنسوا فعلَ الإحسانِ والمؤاساة، لأنَّهُ بذبائح مثل هذه يُسَرُّ الله. أطيعوا مُدبريكم واخضعوا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N'oubliez pas la bienfaisance et l'entraide communautaire, car se sont de tels sacrifices qui plaisent à Dieu.17 Obéissez à vos dirigeants et soyez-leur dociles;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But do not forget to do good and to share, for with such sacrifices God is well pleased. 17 Obey those who rule over you, and be submissive,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8642" name="Group 2"/>
          <p:cNvGraphicFramePr>
            <a:graphicFrameLocks noGrp="1"/>
          </p:cNvGraphicFramePr>
          <p:nvPr/>
        </p:nvGraphicFramePr>
        <p:xfrm>
          <a:off x="34925" y="44450"/>
          <a:ext cx="9001125" cy="5834063"/>
        </p:xfrm>
        <a:graphic>
          <a:graphicData uri="http://schemas.openxmlformats.org/drawingml/2006/table">
            <a:tbl>
              <a:tblPr rtl="1"/>
              <a:tblGrid>
                <a:gridCol w="5111750">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لأنَّهُم يسهرون على نفوسكم كأنَّهُم سوف يُحاسبون عنكم لكي يفعلوا هذا بفرح ولا يتضَّجروا، لأنَّ هذا هو النافع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ils veillent personnellement sur vos âmes, puisqu'ils en rendront compte. Ainsi pourront-ils le faire avec joie et non en gémissant, ce qui ne tournerait pas à votre avantage.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they watch out for your souls, as those who must give account. Let them do so with joy and not with grief, for that would be unprofitable for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69666" name="Group 2"/>
          <p:cNvGraphicFramePr>
            <a:graphicFrameLocks noGrp="1"/>
          </p:cNvGraphicFramePr>
          <p:nvPr/>
        </p:nvGraphicFramePr>
        <p:xfrm>
          <a:off x="34925" y="44450"/>
          <a:ext cx="9074150" cy="6028309"/>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صلُّوا لأجلنا، لأنَّنا نثقُ أنَّ لنا ضميراً صالحاً، راغبين أنْ نسلك حسناً في كلِّ شيءٍ. ولكن أطلُبُ أكثر أن تفعلوا هذه لكي أُرَدَّ إليكُم سريعاً.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Priez pour nous, car nous avons la conviction d'avoir une conscience pure avec la volonté de bien nous conduire en toute occasion. Faites-le, 19 je vous le demande instamment, afin que je vous sois plus vite rendu.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Pray for us; for we are confident that we have a good conscience, in all things desiring to live honorably. 19 But I especially urge you to do this, that I may be restored to you the sooner.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0690" name="Group 2"/>
          <p:cNvGraphicFramePr>
            <a:graphicFrameLocks noGrp="1"/>
          </p:cNvGraphicFramePr>
          <p:nvPr/>
        </p:nvGraphicFramePr>
        <p:xfrm>
          <a:off x="34925" y="44450"/>
          <a:ext cx="9074150" cy="5834063"/>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وإله السَّلام الذي أَصعدَ من بين الأمواتِ راعي الخرافِ العظيم، ربَّنا يسوعَ المسيحَ بدم العهد الأبديِّ، ليُكمِّلْكُم في كلِّ عملٍ صالح لتصنعوا إرادتهُ،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Que le Dieu de la paix qui a fait remonter d'entre les morts, par le sang d'une alliance éternelle, le grand pasteur des brebis, notre Seigneur Jésus, vous rende aptes 21 à tout ce qui est bien pour faire sa volonté;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may the God of peace who brought up our Lord Jesus from the dead, that great Shepherd of the sheep, through the blood of the everlasting covenant, 21 make you complete in every good work to do His will,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1714" name="Group 2"/>
          <p:cNvGraphicFramePr>
            <a:graphicFrameLocks noGrp="1"/>
          </p:cNvGraphicFramePr>
          <p:nvPr/>
        </p:nvGraphicFramePr>
        <p:xfrm>
          <a:off x="34925" y="44450"/>
          <a:ext cx="9001125" cy="594296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صانعاً فينا ما يُرضي أمامهُ بيسوعَ المسيح، الذي له المَجدُ إلى أبد الآبدين. آمين. واسألكم يا إخوتي أن تحتملوا كلمة الوعظِ، لأنِّي كتبت إليكم بالاختصار.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qu'il réalise en nous ce qui lui est agréable, par Jésus Christ, à qui soit la gloire dans les siècles des siècles, Amen. </a:t>
                      </a:r>
                      <a:r>
                        <a:rPr kumimoji="0" lang="en-US" sz="2800" b="0" i="0" u="none" strike="noStrike" cap="none" normalizeH="0" baseline="0">
                          <a:ln>
                            <a:noFill/>
                          </a:ln>
                          <a:solidFill>
                            <a:schemeClr val="bg1"/>
                          </a:solidFill>
                          <a:effectLst/>
                          <a:latin typeface="Arial" charset="0"/>
                          <a:cs typeface="Arial" charset="0"/>
                        </a:rPr>
                        <a:t>22 </a:t>
                      </a:r>
                      <a:r>
                        <a:rPr kumimoji="0" lang="fr-FR" sz="2800" b="0" i="0" u="none" strike="noStrike" cap="none" normalizeH="0" baseline="0">
                          <a:ln>
                            <a:noFill/>
                          </a:ln>
                          <a:solidFill>
                            <a:schemeClr val="bg1"/>
                          </a:solidFill>
                          <a:effectLst/>
                          <a:latin typeface="Arial" charset="0"/>
                          <a:cs typeface="Arial" charset="0"/>
                        </a:rPr>
                        <a:t>Frères, je vous engage à supporter ce sermon! D'ailleurs, je ne vous envoie que quelques mots.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working in you what is well pleasing in His sight, through Jesus Christ, to whom be glory forever and ever. Amen. 22 And I appeal to you, brethren, bear with the word of exhortation, for I have written to you in few words.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2738" name="Group 2"/>
          <p:cNvGraphicFramePr>
            <a:graphicFrameLocks noGrp="1"/>
          </p:cNvGraphicFramePr>
          <p:nvPr/>
        </p:nvGraphicFramePr>
        <p:xfrm>
          <a:off x="34925" y="44450"/>
          <a:ext cx="9074150" cy="58340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أنتم تعلمون أن أخانا تيموثاوس قد أُطلِقَ. وهذا إذا جاء سأراكم سريعاً معه. سلِّموا على جميع مُدبِّريكم وجميع القدِّيسينَ. يُسلِّمُ عليكم الذين من إيطاليا. النِّعمَةُ مع جميعكم.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Apprenez que notre frère Timothée a été libéré. S'il vient assez vite, j'irai vous voir avec lui. 24 Saluez tous vos dirigeants et tous les saints. Ceux d'Italie vous saluent.25 La grâce soit avec vous tous.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Know that our brother Timothy has been set free, with whom I shall see you if he comes shortly. 24 Greet all those who rule over you, and all the saints. Those from Italy greet you. 25 Grace be with you all.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62"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4786"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5747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574788"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6834" name="Group 2"/>
          <p:cNvGraphicFramePr>
            <a:graphicFrameLocks noGrp="1"/>
          </p:cNvGraphicFramePr>
          <p:nvPr/>
        </p:nvGraphicFramePr>
        <p:xfrm>
          <a:off x="34925" y="44450"/>
          <a:ext cx="9074150" cy="60499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ar-SA" sz="3200" b="0" i="0" u="sng" strike="noStrike" cap="none" normalizeH="0" baseline="0">
                          <a:ln>
                            <a:noFill/>
                          </a:ln>
                          <a:solidFill>
                            <a:srgbClr val="FF9933"/>
                          </a:solidFill>
                          <a:effectLst/>
                          <a:latin typeface="Arial" charset="0"/>
                          <a:cs typeface="Arial" charset="0"/>
                        </a:rPr>
                        <a:t>5 : 1-14)</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أطلبُ إلى الشُّيوخ الذين بينكم، أنا الشَّيخَ شريكُكم، والشَّاهدَ لآلام المسيح، وشريكَ المجدِ العتيدِ أن يُعلنَ،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1 Pierre 5 : 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J'exhorte les anciens qui sont parmi vous, moi qui suis ancien avec eux et témoin des souffrances du Christ, moi qui ai part à la gloire qui va être révélée: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Peter 5:1-14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 elders who are among you I exhort, I who am a fellow elder and a witness of the sufferings of Christ, and also a partaker of the glory that will be revealed: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76845" name="Rectangle 13"/>
          <p:cNvSpPr>
            <a:spLocks noGrp="1" noChangeArrowheads="1"/>
          </p:cNvSpPr>
          <p:nvPr>
            <p:ph type="ctrTitle"/>
          </p:nvPr>
        </p:nvSpPr>
        <p:spPr/>
        <p:txBody>
          <a:bodyPr/>
          <a:lstStyle/>
          <a:p>
            <a:r>
              <a:rPr lang="en-US"/>
              <a:t>25c</a:t>
            </a:r>
          </a:p>
        </p:txBody>
      </p:sp>
    </p:spTree>
  </p:cSld>
  <p:clrMapOvr>
    <a:masterClrMapping/>
  </p:clrMapOvr>
</p:sld>
</file>

<file path=ppt/slides/slide14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7858" name="Group 2"/>
          <p:cNvGraphicFramePr>
            <a:graphicFrameLocks noGrp="1"/>
          </p:cNvGraphicFramePr>
          <p:nvPr/>
        </p:nvGraphicFramePr>
        <p:xfrm>
          <a:off x="34925" y="44450"/>
          <a:ext cx="9074150" cy="60499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ارعوا رَعيَّةَ الله التي بينكم وتعاهدوها، لا بالقهر بل بالاختيار كمثل الله، ولا ببخلٍ بل بنشاطٍ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paissez le troupeau de Dieu qui vous est confié, en veillant sur lui non par contrainte, mais de bon gré, selon Dieu; non par cupidité, mais par dévouement.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Shepherd the flock of God which is among you, serving as overseers, not by compulsion but willingly, not for dishonest gain but eagerly;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8882" name="Group 2"/>
          <p:cNvGraphicFramePr>
            <a:graphicFrameLocks noGrp="1"/>
          </p:cNvGraphicFramePr>
          <p:nvPr/>
        </p:nvGraphicFramePr>
        <p:xfrm>
          <a:off x="34925" y="115888"/>
          <a:ext cx="9074150" cy="5978526"/>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كمن يتسلطُ على المواريث بل صائرينَ أمثلةً للرَّعيَّةِ. ومتَى ظهر رئيسُ الرُّعاةِ تنالون إكليلَ المجدِ الذي لا يضمحل.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N'exercez pas un pouvoir autoritaire sur ceux qui vous sont échus en partage, mais devenez les modèles du troupeau. 4 Et quand paraîtra le souverain berger, vous recevrez la couronne de gloire qui ne se flétrit pas.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nor as being lords over those entrusted to you, but being examples to the flock; 4 and when the Chief Shepherd appears, you will receive the crown of glory that does not fade away.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79906" name="Group 2"/>
          <p:cNvGraphicFramePr>
            <a:graphicFrameLocks noGrp="1"/>
          </p:cNvGraphicFramePr>
          <p:nvPr/>
        </p:nvGraphicFramePr>
        <p:xfrm>
          <a:off x="34925" y="115888"/>
          <a:ext cx="9074150" cy="60499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 أنتُم أيُّها الشُّبَّان اخضعوا للشُّيوخ، وكونوا جميعاً مُتسربلينَ بالتَّواضع بعضكم لبعضٍ، لأن الله يُقاوِم المُستكبرين، ويُعطِي نعمةً للمتواضعين.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De même, jeunes gens, soyez soumis aux anciens. Et tous, dans vos rapports mutuels, revêtez-vous d'humilité, car Dieu s'oppose aux orgueilleux, mais aux humbles il accorde sa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Likewise you younger people, submit yourselves to your elders. Yes, all of you be submissive to one another, and be clothed with humility, for God resists the proud, But gives grace to the humble.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0930" name="Group 2"/>
          <p:cNvGraphicFramePr>
            <a:graphicFrameLocks noGrp="1"/>
          </p:cNvGraphicFramePr>
          <p:nvPr/>
        </p:nvGraphicFramePr>
        <p:xfrm>
          <a:off x="34925" y="115888"/>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فتواضعوا تحت يد الله القويَّة لكي يرفعكُم في زمان الافتقاد،</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مُلقينَ كلَّ همِّكُم عليه، لأنه هو يعتني بكم. كونوا مُتيقِّظينَ واسهروا. لأن إبليس عدوكم يجول كأسدٍ زائر، يلتمس مَن يبتلعه.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Humiliez-vous donc sous la main puissante de Dieu, afin qu'il vous élève au moment fixé; 7 déchargez-vous sur lui de tous vos soucis, car il prend soin de vous.8 Soyez sobres, veillez! Votre adversaire, le diable, comme un lion rugissant, rôde, cherchant qui dévorer.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Therefore humble yourselves under the mighty hand of God, that He may exalt you in due time, 7 casting all your care upon Him, for He cares for you. 8 Be sober, be vigilant; because your adversary the devil walks about like a roaring lion, seeking whom he may devour.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1954" name="Group 2"/>
          <p:cNvGraphicFramePr>
            <a:graphicFrameLocks noGrp="1"/>
          </p:cNvGraphicFramePr>
          <p:nvPr/>
        </p:nvGraphicFramePr>
        <p:xfrm>
          <a:off x="34925" y="115888"/>
          <a:ext cx="9074150" cy="6015990"/>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فقاوِموه، راسخينَ في الإيمان، عالمين أن نفس هذه الآلام تُجرَى على إخوتكم الذين في العالم. وإله كلّ نعمةٍ الذي دعاكُم إلى مجدهِ الأبديِّ في المسيح يسوع، بعدما تألَّمتُم يسيراً،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Résistez-lui, fermes dans la foi, sachant que les mêmes souffrances sont réservées à vos frères dans le monde. 10 Le Dieu de toute grâce, qui vous a appelés à sa gloire éternelle en Christ, vous rétablira lui-même après que vous aurez souffert un peu de temps;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Resist him, steadfast in the faith, knowing that the same sufferings are experienced by your brotherhood in the world. 10 But may the God of all grace, who called us to His eternal glory by Christ Jesus, after you have suffered a while,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2978" name="Group 2"/>
          <p:cNvGraphicFramePr>
            <a:graphicFrameLocks noGrp="1"/>
          </p:cNvGraphicFramePr>
          <p:nvPr/>
        </p:nvGraphicFramePr>
        <p:xfrm>
          <a:off x="34925" y="115888"/>
          <a:ext cx="9074150" cy="59131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 يهيئكُم، ويثبِّتكُم، ويقوِّيكُم، ويمكِّنكُم. له السُّلطان والمجد إلى الأبدِ. آمين. بيد سلوانس الأخ الأمين، ـ كما أظُنُّ ـ كتبتُ إليكُم بكلماتٍ قليلةٍ واعظاً وشاهداً،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vous affermira, vous fortifiera, vous rendra inébranlables. 11 A lui la domination pour les siècles, Amen. 12 Je vous ai écrit ces quelques mots par Silvain, que je considère comme un frère fidèle, pour vous exhorter et vous attester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perfect, establish, strengthen, and settle you. 11 To Him be the glory and the dominion forever and ever. Amen.12 By Silvanus, our faithful brother as I consider him, I have written to you briefly, exhorting and testifying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002" name="Group 2"/>
          <p:cNvGraphicFramePr>
            <a:graphicFrameLocks noGrp="1"/>
          </p:cNvGraphicFramePr>
          <p:nvPr/>
        </p:nvGraphicFramePr>
        <p:xfrm>
          <a:off x="34925" y="115888"/>
          <a:ext cx="9074150" cy="601599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أن هذه هيَ نعمة الله بالحقِّ التي فيها تَقُومُونَ. تُسلِّم عليكُم الصِّدِّيقة المُختارة التي في بابلون ( مصر )، ومرقس ابني. سلِّموا بعضُكُم على بعضٍ بقبلة المحبَّة. السَّلامُ لكُم جميعاً أيُّها الذينَ في المسيح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c'est à la véritable grâce de Dieu que vous êtes attachés. La communauté des élus 13 qui est à Babylone vous salue, ainsi que Marc, mon fils?14 Saluez-vous les uns les autres d'un baiser fraternel. Paix à vous tous qui êtes en 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this is the true grace of God in which you stand. 13 She who is in Babylon, elect together with you, greets you; and so does Mark my son. 14 Greet one another with a kiss of love. Peace to you all who are in Christ Jesus. Amen.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5026"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6050"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58605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586052"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586053"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8098" name="Group 2"/>
          <p:cNvGraphicFramePr>
            <a:graphicFrameLocks noGrp="1"/>
          </p:cNvGraphicFramePr>
          <p:nvPr/>
        </p:nvGraphicFramePr>
        <p:xfrm>
          <a:off x="71438" y="115888"/>
          <a:ext cx="9072562" cy="6283706"/>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 :12- 21 </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فسكتَ الجُمهورُ كُلُّهُ. وكانوا يسمعونَ برناباس وبولس يُحَدِّثانِ بجميع ما صنع اللـه من الآيات والعجائب في الأُمم بواسطتهم.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 :12- 21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Il y eut alors un silence dans toute l'assemblée, puis on écouta Barnabas et Paul raconter tous les signes et les prodiges que Dieu, par leur intermédiaire, avait accomplis chez les païens.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 :12- 21 </a:t>
                      </a:r>
                    </a:p>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all the multitude kept silent and listened to Barnabas and Paul declaring how many miracles and wonders God had worked through them among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88109" name="Rectangle 13"/>
          <p:cNvSpPr>
            <a:spLocks noGrp="1" noChangeArrowheads="1"/>
          </p:cNvSpPr>
          <p:nvPr>
            <p:ph type="ctrTitle"/>
          </p:nvPr>
        </p:nvSpPr>
        <p:spPr/>
        <p:txBody>
          <a:bodyPr/>
          <a:lstStyle/>
          <a:p>
            <a:r>
              <a:rPr lang="en-US"/>
              <a:t>25a</a:t>
            </a:r>
          </a:p>
        </p:txBody>
      </p:sp>
    </p:spTree>
  </p:cSld>
  <p:clrMapOvr>
    <a:masterClrMapping/>
  </p:clrMapOvr>
</p:sld>
</file>

<file path=ppt/slides/slide14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9122" name="Group 2"/>
          <p:cNvGraphicFramePr>
            <a:graphicFrameLocks noGrp="1"/>
          </p:cNvGraphicFramePr>
          <p:nvPr/>
        </p:nvGraphicFramePr>
        <p:xfrm>
          <a:off x="34925" y="44450"/>
          <a:ext cx="9074150" cy="6851904"/>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وبعدما سكتا أجاب يعقوب قائلاً: " أيُّها الرِّجالُ إخوتنا، اسمعوني. سمعان قد أخبر كيف افتقدَ اللـه أوَّلاً الأُمَم ليأخُذ منهُم شعباً على اسمهِ. وهذا توافقُهُ على أقوالُ الأنبياءِ كما هو مكتوبٌ: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Quand ils eurent achevé, Jacques à son tour prit la parole: "Frères, écoutez-moi.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Syméon vient de nous rappeler comment Dieu, dès le début, a pris soin de choisir parmi les nations païennes un peuple à son nom.15 Cet événement s'accorde d'ailleurs avec les paroles des prophètes puisqu'il est écrit: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after they had become silent, James answered, saying, Men and brethren, listen to me:14 Simon has declared how God at the first visited the Gentiles to take out of them a people for His name. 15 And with this the words of the prophets agree, just as it is written: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0146" name="Group 2"/>
          <p:cNvGraphicFramePr>
            <a:graphicFrameLocks noGrp="1"/>
          </p:cNvGraphicFramePr>
          <p:nvPr/>
        </p:nvGraphicFramePr>
        <p:xfrm>
          <a:off x="34925" y="115888"/>
          <a:ext cx="9001125" cy="5834063"/>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سأرجعُ بعد هذا وأبني أيضاً خيمةَ داودَ السَّاقِطةَ، وأبني أيضاً رَدْمَهَا وأُقيمُها ثانيةً،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Après cela, je viendrai reconstruire la hutte écroulée de David. Les ruines qui en restent, je les reconstruirai, et je la remettrai debout.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`After this I will return And will rebuild the tabernacle of David, which has fallen down; I will rebuild its ruins, And I will set it up;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1170" name="Group 2"/>
          <p:cNvGraphicFramePr>
            <a:graphicFrameLocks noGrp="1"/>
          </p:cNvGraphicFramePr>
          <p:nvPr/>
        </p:nvGraphicFramePr>
        <p:xfrm>
          <a:off x="34925" y="44450"/>
          <a:ext cx="9074150" cy="676656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لكي يَطلُبَ الباقونَ من النَّاسِ الرَّبَّ، وجميعُ الأُمم الذين دُعيَ اسمي عليهم، يقولُ الرَّبُّ الصَّانعُ هذا الأمر. المعروف عند الرَّبِّ مُنذُ الأزلِ. لذلك أنا أَقضي أن لا يُثقَّل على الرَّاجعينَ إلى الله من الأُمم،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Dès lors le reste des hommes cherchera le Seigneur, avec toutes les nations qui portent mon nom. Voilà ce que dit le Seigneur,18 il réalise ainsi ses projets connus depuis toujours.19 Je suis donc d'avis de ne pas accumuler les obstacles devant ceux des païens qui se tournent vers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that the rest of mankind may seek the Lord, Even all the Gentiles who are called by My name, Says the Lord who does all these things.' 18 Known to God from eternity are all His works. 19 Therefore I judge that we should not trouble those from among the Gentiles who are turning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2194" name="Group 2"/>
          <p:cNvGraphicFramePr>
            <a:graphicFrameLocks noGrp="1"/>
          </p:cNvGraphicFramePr>
          <p:nvPr/>
        </p:nvGraphicFramePr>
        <p:xfrm>
          <a:off x="34925" y="44450"/>
          <a:ext cx="9074150" cy="676656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يُرسَل إليهم أن يمتنعوا عن ذبائح الأصنام، والزِّنا، والمخنوق، والدَّم المائت. لأنَّ موسَى مُنذُ الأجيالٍ القديمة، له في كلِّ مدينةٍ من يكرزُ به، إذ يُقرَأ في المجامع في كلِّ سبتٍ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Ecrivons-leur simplement de s'abstenir des souillures de l'idolâtrie, de l'immoralité, de la viande étouffée et du sang. Depuis des générations en effet, 21 Moïse dispose de prédicateurs dans chaque ville, puisqu'on le lit tous les sabbats dans les synagogues."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that we write to them to abstain from things polluted by idols, from sexual immorality, from things strangled, and from blood. 21 For Moses has had throughout many generations those who preach him in every city, being read in the synagogues every Sabbath.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321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4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526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6290" name="Group 2"/>
          <p:cNvGraphicFramePr>
            <a:graphicFrameLocks noGrp="1"/>
          </p:cNvGraphicFramePr>
          <p:nvPr/>
        </p:nvGraphicFramePr>
        <p:xfrm>
          <a:off x="107950" y="44450"/>
          <a:ext cx="9001125" cy="6644640"/>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00"/>
                          </a:solidFill>
                          <a:effectLst/>
                          <a:latin typeface="Arial" charset="0"/>
                          <a:cs typeface="Arial" charset="0"/>
                        </a:rPr>
                        <a:t>مزمور(</a:t>
                      </a:r>
                      <a:r>
                        <a:rPr kumimoji="0" lang="en-US" sz="2800" b="0" i="0" u="sng" strike="noStrike" cap="none" normalizeH="0" baseline="0" dirty="0">
                          <a:ln>
                            <a:noFill/>
                          </a:ln>
                          <a:solidFill>
                            <a:srgbClr val="FF9933"/>
                          </a:solidFill>
                          <a:effectLst/>
                          <a:latin typeface="Arial" charset="0"/>
                          <a:cs typeface="Times New Roman" pitchFamily="18" charset="0"/>
                        </a:rPr>
                        <a:t>132: 9,10,1,2</a:t>
                      </a:r>
                      <a:r>
                        <a:rPr kumimoji="0" lang="ar-EG" sz="2800" b="0" i="0" u="sng" strike="noStrike" cap="none" normalizeH="0" baseline="0" dirty="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العدلَ، وأبرارُكَ يبتهجونَ. من أجل داودَ عبدكَ. اُذكُر ياربُّ داودَ وكلَّ دعتهِ، كما أقسم للرب ونذرَ لإلهِ يعقوبَ.	هللويا.</a:t>
                      </a:r>
                      <a:endParaRPr kumimoji="0" lang="en-US"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132: 9,10,1,2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a:t>
                      </a:r>
                      <a:r>
                        <a:rPr kumimoji="0" lang="fr-FR" sz="2800" b="0" i="0" u="none" strike="noStrike" cap="none" normalizeH="0" baseline="0" dirty="0" err="1">
                          <a:ln>
                            <a:noFill/>
                          </a:ln>
                          <a:solidFill>
                            <a:schemeClr val="bg1"/>
                          </a:solidFill>
                          <a:effectLst/>
                          <a:latin typeface="Arial" charset="0"/>
                          <a:cs typeface="Arial" charset="0"/>
                        </a:rPr>
                        <a:t>justice,Que</a:t>
                      </a:r>
                      <a:r>
                        <a:rPr kumimoji="0" lang="fr-FR" sz="2800" b="0" i="0" u="none" strike="noStrike" cap="none" normalizeH="0" baseline="0" dirty="0">
                          <a:ln>
                            <a:noFill/>
                          </a:ln>
                          <a:solidFill>
                            <a:schemeClr val="bg1"/>
                          </a:solidFill>
                          <a:effectLst/>
                          <a:latin typeface="Arial" charset="0"/>
                          <a:cs typeface="Arial" charset="0"/>
                        </a:rPr>
                        <a:t> tes fidèles crient leur joie.10 A cause de David ton serviteur.1 Seigneur, souviens-toi de David,2 Rappelle-toi toute sa peine. C'est lui qui jura au Seigneur et fit ce </a:t>
                      </a:r>
                      <a:r>
                        <a:rPr kumimoji="0" lang="fr-FR" sz="2800" b="0" i="0" u="none" strike="noStrike" cap="none" normalizeH="0" baseline="0" dirty="0" err="1">
                          <a:ln>
                            <a:noFill/>
                          </a:ln>
                          <a:solidFill>
                            <a:schemeClr val="bg1"/>
                          </a:solidFill>
                          <a:effectLst/>
                          <a:latin typeface="Arial" charset="0"/>
                          <a:cs typeface="Arial" charset="0"/>
                        </a:rPr>
                        <a:t>voeu</a:t>
                      </a:r>
                      <a:r>
                        <a:rPr kumimoji="0" lang="fr-FR" sz="2800" b="0" i="0" u="none" strike="noStrike" cap="none" normalizeH="0" baseline="0" dirty="0">
                          <a:ln>
                            <a:noFill/>
                          </a:ln>
                          <a:solidFill>
                            <a:schemeClr val="bg1"/>
                          </a:solidFill>
                          <a:effectLst/>
                          <a:latin typeface="Arial" charset="0"/>
                          <a:cs typeface="Arial" charset="0"/>
                        </a:rPr>
                        <a:t> au Dieu de </a:t>
                      </a:r>
                      <a:r>
                        <a:rPr kumimoji="0" lang="fr-FR" sz="2800" b="0" i="0" u="none" strike="noStrike" cap="none" normalizeH="0" baseline="0" dirty="0" err="1">
                          <a:ln>
                            <a:noFill/>
                          </a:ln>
                          <a:solidFill>
                            <a:schemeClr val="bg1"/>
                          </a:solidFill>
                          <a:effectLst/>
                          <a:latin typeface="Arial" charset="0"/>
                          <a:cs typeface="Arial" charset="0"/>
                        </a:rPr>
                        <a:t>Jacob,Alléluia</a:t>
                      </a:r>
                      <a:r>
                        <a:rPr kumimoji="0" lang="fr-FR" sz="2800" b="0" i="0" u="none" strike="noStrike" cap="none" normalizeH="0" baseline="0" dirty="0">
                          <a:ln>
                            <a:noFill/>
                          </a:ln>
                          <a:solidFill>
                            <a:schemeClr val="bg1"/>
                          </a:solidFill>
                          <a:effectLst/>
                          <a:latin typeface="Arial" charset="0"/>
                          <a:cs typeface="Arial" charset="0"/>
                        </a:rPr>
                        <a: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132:9-10, 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 Lord, remember David And all his afflictions; 2 How he swore to the Lord, And vowed to the Mighty One of Jacob: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96301" name="Rectangle 13"/>
          <p:cNvSpPr>
            <a:spLocks noGrp="1" noChangeArrowheads="1"/>
          </p:cNvSpPr>
          <p:nvPr>
            <p:ph type="ctrTitle"/>
          </p:nvPr>
        </p:nvSpPr>
        <p:spPr/>
        <p:txBody>
          <a:bodyPr/>
          <a:lstStyle/>
          <a:p>
            <a:r>
              <a:rPr lang="en-US"/>
              <a:t>25pg</a:t>
            </a:r>
          </a:p>
        </p:txBody>
      </p:sp>
      <p:sp>
        <p:nvSpPr>
          <p:cNvPr id="16"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7314" name="Group 2"/>
          <p:cNvGraphicFramePr>
            <a:graphicFrameLocks noGrp="1"/>
          </p:cNvGraphicFramePr>
          <p:nvPr/>
        </p:nvGraphicFramePr>
        <p:xfrm>
          <a:off x="34925" y="44450"/>
          <a:ext cx="9145588" cy="6736080"/>
        </p:xfrm>
        <a:graphic>
          <a:graphicData uri="http://schemas.openxmlformats.org/drawingml/2006/table">
            <a:tbl>
              <a:tblPr rtl="1"/>
              <a:tblGrid>
                <a:gridCol w="4321175">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مرقس </a:t>
                      </a:r>
                      <a:r>
                        <a:rPr kumimoji="0" lang="ar-EG" sz="3200" b="0" i="0" u="sng" strike="noStrike" cap="none" normalizeH="0" baseline="0">
                          <a:ln>
                            <a:noFill/>
                          </a:ln>
                          <a:solidFill>
                            <a:srgbClr val="FF9933"/>
                          </a:solidFill>
                          <a:effectLst/>
                          <a:latin typeface="Arial" charset="0"/>
                          <a:cs typeface="Arial" charset="0"/>
                        </a:rPr>
                        <a:t>( 9 : 33</a:t>
                      </a:r>
                      <a:r>
                        <a:rPr kumimoji="0" lang="ar-SA" sz="3200" b="0" i="0" u="sng" strike="noStrike" cap="none" normalizeH="0" baseline="0">
                          <a:ln>
                            <a:noFill/>
                          </a:ln>
                          <a:solidFill>
                            <a:srgbClr val="FF9933"/>
                          </a:solidFill>
                          <a:effectLst/>
                          <a:latin typeface="Arial" charset="0"/>
                          <a:cs typeface="Arial" charset="0"/>
                        </a:rPr>
                        <a:t> ـ 41 )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وجاءَ إلى كفر ناحومَ. ولمَّا دخل إلى البيتِ سألهم: " في أي شيءٍ كُنتُمْ تَفكِّرونَ في الطَّريقِ؟ " فسكتوا، لأنَّهُمْ كانوا في الطَّريقِ يقولون لبعضهم بعضاً مَن هو الأعظمُ فيهم.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Marc 9 : 33 - 41</a:t>
                      </a:r>
                      <a:endParaRPr kumimoji="0" lang="fr-FR"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33 Ils allèrent à Capharnaüm. Une fois à la maison, Jésus leur demandait: "De quoi discutiez-vous en chemin? 34 Mais ils se taisaient, car, en chemin, il s'étaient querellés pour savoir qui était le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Mark 9:33-41</a:t>
                      </a: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Then He came to Capernaum. And when He was in the house He asked them, What was it you disputed among yourselves on the road? 34 But they kept silent, for on the road they had disputed among themselves who would be the greatest.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597325" name="Rectangle 13"/>
          <p:cNvSpPr>
            <a:spLocks noGrp="1" noChangeArrowheads="1"/>
          </p:cNvSpPr>
          <p:nvPr>
            <p:ph type="ctrTitle"/>
          </p:nvPr>
        </p:nvSpPr>
        <p:spPr/>
        <p:txBody>
          <a:bodyPr/>
          <a:lstStyle/>
          <a:p>
            <a:r>
              <a:rPr lang="en-US"/>
              <a:t>25g</a:t>
            </a:r>
          </a:p>
        </p:txBody>
      </p:sp>
    </p:spTree>
  </p:cSld>
  <p:clrMapOvr>
    <a:masterClrMapping/>
  </p:clrMapOvr>
</p:sld>
</file>

<file path=ppt/slides/slide14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8338" name="Group 2"/>
          <p:cNvGraphicFramePr>
            <a:graphicFrameLocks noGrp="1"/>
          </p:cNvGraphicFramePr>
          <p:nvPr/>
        </p:nvGraphicFramePr>
        <p:xfrm>
          <a:off x="34925" y="115888"/>
          <a:ext cx="9001125" cy="608742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فجلسَ ودعا الاثنيْ عشرَ وقال لهم: " مَن أرادَ أن يكونَ أوَّلاً فيكونُ آخرَ الكُلِّ وخادماً للجميع ". فأخذَ صبياً وأقامهُ في وسطهمْ ثم أمسكهُ بيده وقال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35 Jésus s'assit et il appela les Douze; il leur dit: "Si quelqu'un veut être le premier, qu'il soit le dernier de tous et le serviteur de tous. 36  Et prenant un enfant, il le plaça au milieu d'eux et, après l'avoir embrassé, il leur dit:</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35 And He sat down, called the twelve, and said to them, If anyone desires to be first, he shall be last of all and servant of all. 36 Then He took a little child and set him in the midst of them. And when He had taken him in His arms, He said to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99362" name="Group 2"/>
          <p:cNvGraphicFramePr>
            <a:graphicFrameLocks noGrp="1"/>
          </p:cNvGraphicFramePr>
          <p:nvPr/>
        </p:nvGraphicFramePr>
        <p:xfrm>
          <a:off x="34925" y="115888"/>
          <a:ext cx="9074150" cy="56911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يَقبل واحداً مِن أولادٍ مثلَ هذا بِاسمي يقبلُني، ومَن يَقبلَني فليسَ يَقبَلُني أنا بل قَبِلَ الذى أرسلني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"Qui accueille en mon nom un enfant comme celui-là, m'accueille moi-même; et qui m'accueille, ce n'est pas moi qu'il accueille, mais Celui qui m'a envoyé.</a:t>
                      </a:r>
                      <a:r>
                        <a:rPr kumimoji="0" lang="ar-EG" sz="2800" b="0" i="0" u="none" strike="noStrike" cap="none" normalizeH="0" baseline="0">
                          <a:ln>
                            <a:noFill/>
                          </a:ln>
                          <a:solidFill>
                            <a:schemeClr val="bg1"/>
                          </a:solidFill>
                          <a:effectLst/>
                          <a:latin typeface="Arial" charset="0"/>
                          <a:cs typeface="Arial" charset="0"/>
                        </a:rPr>
                        <a: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Whoever receives one of these little children in My name receives Me; and whoever receives Me, receives not Me but Him who sent Me. </a:t>
                      </a:r>
                      <a:endParaRPr kumimoji="0" lang="en-US" sz="26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0386" name="Group 2"/>
          <p:cNvGraphicFramePr>
            <a:graphicFrameLocks noGrp="1"/>
          </p:cNvGraphicFramePr>
          <p:nvPr/>
        </p:nvGraphicFramePr>
        <p:xfrm>
          <a:off x="34925" y="-26988"/>
          <a:ext cx="9145588" cy="6881749"/>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يوحنَّا: " يا مُعَلِّمُ، رأينا واحداً يُخرِجُ شياطينَ بِاسمكَ فمنعناهُ لأنَّه ليسَ يَتبَعُنا ". فقال له يسوعُ: " لا تَمنعُوهُ، لأنَّه ليسَ أحدٌ يصنَعُ قوَّةً بِاسمي ويستطيعُ سريعاً أن يقولَ عليَّ شرّاً.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72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Jean lui dit: "Maître, nous avons vu quelqu'un qui chassait les démons en ton nom et nous avons cherché à l'en empêcher parce qu'il ne nous suivait pas.39 Mais Jésus dit: "Ne l'empêchez pas, car il n'y a personne qui fasse un miracle en mon nom et puisse, aussitôt après, mal parler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Now John answered Him, saying, Teacher, we saw someone who does not follow us casting out demons in Your name, and we forbade him because he does </a:t>
                      </a:r>
                      <a:r>
                        <a:rPr kumimoji="0" lang="en-US" sz="2600" b="0" i="0" u="none" strike="noStrike" cap="none" normalizeH="0" baseline="0">
                          <a:ln>
                            <a:noFill/>
                          </a:ln>
                          <a:solidFill>
                            <a:schemeClr val="bg1"/>
                          </a:solidFill>
                          <a:effectLst/>
                          <a:latin typeface="Arial" charset="0"/>
                          <a:cs typeface="Arial" charset="0"/>
                        </a:rPr>
                        <a:t>not follow 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But Jesus said, Do not forbid him, for no one who works a miracle in My name can soon afterward speak evil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1410" name="Group 2"/>
          <p:cNvGraphicFramePr>
            <a:graphicFrameLocks noGrp="1"/>
          </p:cNvGraphicFramePr>
          <p:nvPr/>
        </p:nvGraphicFramePr>
        <p:xfrm>
          <a:off x="34925" y="44450"/>
          <a:ext cx="9074150" cy="5680139"/>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مَن ليسَ علينا فهو معنا. لأنَّ مَن سقاكُمْ كأسَ ماءٍ بِاسمي لأنَّكُم للمسيح، فالحقَّ أقولُ لكُم: إنَّهُ لا يُضيعُ أجرَهُ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Celui qui n'est pas contre nous est pour nous.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Quiconque vous donnera à boire un verre d'eau parce que vous appartenez au Christ, en vérité, je vous le déclare, il ne perdra pas sa récompense. </a:t>
                      </a: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For he who is not against us is on our side.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For whoever gives you a cup of water to drink in My name, because you belong to Christ, assuredly, I say to you, he will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738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2274" name="Group 2"/>
          <p:cNvGraphicFramePr>
            <a:graphicFrameLocks noGrp="1"/>
          </p:cNvGraphicFramePr>
          <p:nvPr/>
        </p:nvGraphicFramePr>
        <p:xfrm>
          <a:off x="468313" y="6921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Sixth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(30</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Tubah) </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السادس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الثلاثون من طوبة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Vingt-sixième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Trentième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Tubah</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823299"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4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4338" name="Group 18"/>
          <p:cNvGraphicFramePr>
            <a:graphicFrameLocks noGrp="1"/>
          </p:cNvGraphicFramePr>
          <p:nvPr/>
        </p:nvGraphicFramePr>
        <p:xfrm>
          <a:off x="34925" y="44450"/>
          <a:ext cx="9145588" cy="681964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dirty="0">
                          <a:ln>
                            <a:noFill/>
                          </a:ln>
                          <a:solidFill>
                            <a:srgbClr val="FF9933"/>
                          </a:solidFill>
                          <a:effectLst/>
                          <a:latin typeface="Arial" charset="0"/>
                          <a:cs typeface="Arial" charset="0"/>
                        </a:rPr>
                        <a:t>مز</a:t>
                      </a:r>
                      <a:r>
                        <a:rPr kumimoji="0" lang="ar-EG" sz="3200" b="0" i="0" u="sng" strike="noStrike" cap="none" normalizeH="0" baseline="0" dirty="0">
                          <a:ln>
                            <a:noFill/>
                          </a:ln>
                          <a:solidFill>
                            <a:srgbClr val="FF9933"/>
                          </a:solidFill>
                          <a:effectLst/>
                          <a:latin typeface="Arial" charset="0"/>
                          <a:cs typeface="Arial" charset="0"/>
                        </a:rPr>
                        <a:t>مور عشية </a:t>
                      </a:r>
                      <a:r>
                        <a:rPr kumimoji="0" lang="en-US" sz="3200" b="0" i="0" u="sng" strike="noStrike" cap="none" normalizeH="0" baseline="0" dirty="0">
                          <a:ln>
                            <a:noFill/>
                          </a:ln>
                          <a:solidFill>
                            <a:srgbClr val="FF9933"/>
                          </a:solidFill>
                          <a:effectLst/>
                          <a:latin typeface="Arial" charset="0"/>
                          <a:cs typeface="Arial" charset="0"/>
                        </a:rPr>
                        <a:t>68:25-26</a:t>
                      </a:r>
                      <a:endParaRPr kumimoji="0" lang="fr-FR" sz="32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قدام المغنون ومن وراء ضاربو الاوتار في الوسط فتيات ضاربات الدفوف.</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في الجماعات باركوا الله الرب ايها الخارجون من عين اسرائيل.</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88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68:25-26</a:t>
                      </a:r>
                      <a:endParaRPr kumimoji="0" lang="fr-FR" sz="32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25 </a:t>
                      </a:r>
                      <a:r>
                        <a:rPr kumimoji="0" lang="fr-FR" sz="2800" b="0" i="0" u="none" strike="noStrike" cap="none" normalizeH="0" baseline="0" dirty="0">
                          <a:ln>
                            <a:noFill/>
                          </a:ln>
                          <a:solidFill>
                            <a:schemeClr val="bg1"/>
                          </a:solidFill>
                          <a:effectLst/>
                          <a:latin typeface="Arial" charset="0"/>
                          <a:cs typeface="Arial" charset="0"/>
                        </a:rPr>
                        <a:t>dans le sanctuaire, en tête les chanteurs, les musiciens derrière, parmi les filles jouant du tambourin. Dans les assemblées,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26 bénissez Dieu, le Seigneur, à la source d'Israël, 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68:25-26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singers went before, the players on instruments followed after; Among them were the maidens playing timbrels.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26 Bless God in the congregations, the Lord, from the fountain of Israel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24339" name="Rectangle 19"/>
          <p:cNvSpPr>
            <a:spLocks noGrp="1" noChangeArrowheads="1"/>
          </p:cNvSpPr>
          <p:nvPr>
            <p:ph type="ctrTitle"/>
          </p:nvPr>
        </p:nvSpPr>
        <p:spPr/>
        <p:txBody>
          <a:bodyPr/>
          <a:lstStyle/>
          <a:p>
            <a:r>
              <a:rPr lang="en-US"/>
              <a:t>26pv</a:t>
            </a:r>
          </a:p>
        </p:txBody>
      </p:sp>
      <p:sp>
        <p:nvSpPr>
          <p:cNvPr id="16"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5005" name="Group 29"/>
          <p:cNvGraphicFramePr>
            <a:graphicFrameLocks noGrp="1"/>
          </p:cNvGraphicFramePr>
          <p:nvPr/>
        </p:nvGraphicFramePr>
        <p:xfrm>
          <a:off x="34925" y="44450"/>
          <a:ext cx="9074150" cy="678497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600" b="0" i="0" u="sng" strike="noStrike" cap="none" normalizeH="0" baseline="0">
                          <a:ln>
                            <a:noFill/>
                          </a:ln>
                          <a:solidFill>
                            <a:srgbClr val="FF9933"/>
                          </a:solidFill>
                          <a:effectLst/>
                          <a:latin typeface="Arial" charset="0"/>
                          <a:cs typeface="Arial" charset="0"/>
                        </a:rPr>
                        <a:t>26 : 6 - 13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يسوع في بيت عنيا في بيت سمعان الابرص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تقدمت اليه امرأة معها قارورة طيب كثير الثمن فسكبته على راسه وهو متكئ.</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Comme Jésus se trouvait à Béthanie, dans la maison de Simon le lépreux, 7 une femme s'approcha de lui, avec un flacon d'albâtre contenant un parfum de grand prix; elle le versa sur la tête de Jésus pendant qu'il était à table.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26:6-13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6 And when Jesus was in Bethany at the house of Simon the leper, 7 a woman came to Him having an alabaster flask of very costly fragrant oil, and she poured it on His head as He sat at the table.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895006" name="Rectangle 30"/>
          <p:cNvSpPr>
            <a:spLocks noGrp="1" noChangeArrowheads="1"/>
          </p:cNvSpPr>
          <p:nvPr>
            <p:ph type="ctrTitle"/>
          </p:nvPr>
        </p:nvSpPr>
        <p:spPr/>
        <p:txBody>
          <a:bodyPr/>
          <a:lstStyle/>
          <a:p>
            <a:r>
              <a:rPr lang="en-US"/>
              <a:t>26v</a:t>
            </a:r>
          </a:p>
        </p:txBody>
      </p:sp>
    </p:spTree>
  </p:cSld>
  <p:clrMapOvr>
    <a:masterClrMapping/>
  </p:clrMapOvr>
</p:sld>
</file>

<file path=ppt/slides/slide14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6032" name="Group 32"/>
          <p:cNvGraphicFramePr>
            <a:graphicFrameLocks noGrp="1"/>
          </p:cNvGraphicFramePr>
          <p:nvPr/>
        </p:nvGraphicFramePr>
        <p:xfrm>
          <a:off x="107950" y="115888"/>
          <a:ext cx="9001125" cy="6497638"/>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تلاميذه ذلك اغتاظوا قائلين لماذا هذا الاتلاف. لانه كان يمكن ان يباع هذا الطيب بكثير ويعطى للفقراء. فعلم يسوع وقال لهم لماذا تزعجون المرأة فانها قد عملت بي عملا حسنا.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Voyant cela, les disciples s'indignèrent: " A quoi bon, disaient-ils, cette perte? 9 On aurait pu le vendre très cher et donner la somme à des pauvres." 10 S'en apercevant, Jésus leur dit: " Pourquoi tracasser cette femme? C'est une bonne oeuvre qu'elle vient d'accomplir envers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8 But when His disciples saw it, they were indignant, saying, Why this waste? 9 For this fragrant oil might have been sold for much and given to the poor.'' 10 But when Jesus was aware of it, He said to them, Why do you trouble the woman? For she has done a good work for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8073" name="Group 25"/>
          <p:cNvGraphicFramePr>
            <a:graphicFrameLocks noGrp="1"/>
          </p:cNvGraphicFramePr>
          <p:nvPr/>
        </p:nvGraphicFramePr>
        <p:xfrm>
          <a:off x="34925" y="115888"/>
          <a:ext cx="9074150" cy="649763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الفقراء معكم في كل حين.واما انا فلست معكم في كل حين. فانها اذ سكبت هذا الطيب على جسدي انما فعلت ذلك لاجل تكفيني</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Des pauvres, en effet, vous en avez toujours avec vous; mais moi, vous ne m'avez pas pour toujours. 12 En répandant ce parfum sur mon corps, elle a préparé mon ensevelissement.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11 For you have the poor with you always, but Me you do not have always. 12 For in pouring this fragrant oil on My body, she did it for My burial.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9093" name="Group 21"/>
          <p:cNvGraphicFramePr>
            <a:graphicFrameLocks noGrp="1"/>
          </p:cNvGraphicFramePr>
          <p:nvPr/>
        </p:nvGraphicFramePr>
        <p:xfrm>
          <a:off x="107950" y="188913"/>
          <a:ext cx="9072563"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اقول لكم حيثما يكرز بهذا الانجيل في كل العالم يخبر ايضا بما فعلته هذه تذكارا لها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En vérité, je vous le déclare: partout où sera proclamé cet Evangile dans le monde entier, on racontera aussi, en souvenir d'elle, ce qu'elle a fait.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Assuredly, I say to you, wherever this gospel is preached in the whole world, what this woman has done will also be told as a memorial to 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00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900099"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4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1161" name="Group 41"/>
          <p:cNvGraphicFramePr>
            <a:graphicFrameLocks noGrp="1"/>
          </p:cNvGraphicFramePr>
          <p:nvPr/>
        </p:nvGraphicFramePr>
        <p:xfrm>
          <a:off x="107950" y="44450"/>
          <a:ext cx="9072563" cy="6328474"/>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dirty="0">
                          <a:ln>
                            <a:noFill/>
                          </a:ln>
                          <a:solidFill>
                            <a:srgbClr val="FF9933"/>
                          </a:solidFill>
                          <a:effectLst/>
                          <a:latin typeface="Arial" charset="0"/>
                          <a:cs typeface="Arial" charset="0"/>
                        </a:rPr>
                        <a:t>مز</a:t>
                      </a:r>
                      <a:r>
                        <a:rPr kumimoji="0" lang="ar-EG" sz="2800" b="0" i="0" u="sng" strike="noStrike" cap="none" normalizeH="0" baseline="0" dirty="0">
                          <a:ln>
                            <a:noFill/>
                          </a:ln>
                          <a:solidFill>
                            <a:srgbClr val="FF9933"/>
                          </a:solidFill>
                          <a:effectLst/>
                          <a:latin typeface="Arial" charset="0"/>
                          <a:cs typeface="Arial" charset="0"/>
                        </a:rPr>
                        <a:t>مور باكر</a:t>
                      </a:r>
                      <a:r>
                        <a:rPr kumimoji="0" lang="ar-SA" sz="2800" b="0" i="0" u="sng" strike="noStrike" cap="none" normalizeH="0" baseline="0" dirty="0">
                          <a:ln>
                            <a:noFill/>
                          </a:ln>
                          <a:solidFill>
                            <a:srgbClr val="FF9933"/>
                          </a:solidFill>
                          <a:effectLst/>
                          <a:latin typeface="Arial" charset="0"/>
                          <a:cs typeface="Arial" charset="0"/>
                        </a:rPr>
                        <a:t> </a:t>
                      </a:r>
                      <a:r>
                        <a:rPr kumimoji="0" lang="ar-EG" sz="2800" b="0" i="0" u="sng" strike="noStrike" cap="none" normalizeH="0" baseline="0" dirty="0">
                          <a:ln>
                            <a:noFill/>
                          </a:ln>
                          <a:solidFill>
                            <a:srgbClr val="FF9933"/>
                          </a:solidFill>
                          <a:effectLst/>
                          <a:latin typeface="Arial" charset="0"/>
                          <a:cs typeface="Arial" charset="0"/>
                        </a:rPr>
                        <a:t> </a:t>
                      </a:r>
                      <a:r>
                        <a:rPr kumimoji="0" lang="en-US" sz="2800" b="0" i="0" u="sng" strike="noStrike" cap="none" normalizeH="0" baseline="0" dirty="0">
                          <a:ln>
                            <a:noFill/>
                          </a:ln>
                          <a:solidFill>
                            <a:srgbClr val="FF9933"/>
                          </a:solidFill>
                          <a:effectLst/>
                          <a:latin typeface="Arial" charset="0"/>
                          <a:cs typeface="Arial" charset="0"/>
                        </a:rPr>
                        <a:t>8:2-3</a:t>
                      </a:r>
                      <a:endParaRPr kumimoji="0" lang="ar-EG" sz="28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افواه الاطفال والرضّع اسست حمدا بسبب اضدادك لتسكيت عدوّ ومنتقم</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اذا ارى سمواتك عمل اصابعك القمر والنجوم التي كوّنتها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r>
                        <a:rPr kumimoji="0" lang="ar-SA" sz="3200" b="0" i="0" u="none" strike="noStrike" cap="none" normalizeH="0" baseline="0" dirty="0">
                          <a:ln>
                            <a:noFill/>
                          </a:ln>
                          <a:solidFill>
                            <a:schemeClr val="bg1"/>
                          </a:solidFill>
                          <a:effectLst/>
                          <a:latin typeface="Arial" charset="0"/>
                          <a:cs typeface="Arial" charset="0"/>
                        </a:rPr>
                        <a:t> </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ar-EG" sz="3200" b="0" i="0" u="sng" strike="noStrike" cap="none" normalizeH="0" baseline="0" dirty="0">
                          <a:ln>
                            <a:noFill/>
                          </a:ln>
                          <a:solidFill>
                            <a:srgbClr val="FF9933"/>
                          </a:solidFill>
                          <a:effectLst/>
                          <a:latin typeface="Arial" charset="0"/>
                          <a:cs typeface="Arial" charset="0"/>
                        </a:rPr>
                        <a:t> </a:t>
                      </a:r>
                      <a:r>
                        <a:rPr kumimoji="0" lang="en-US" sz="3200" b="0" i="0" u="sng" strike="noStrike" cap="none" normalizeH="0" baseline="0" dirty="0">
                          <a:ln>
                            <a:noFill/>
                          </a:ln>
                          <a:solidFill>
                            <a:srgbClr val="FF9933"/>
                          </a:solidFill>
                          <a:effectLst/>
                          <a:latin typeface="Arial" charset="0"/>
                          <a:cs typeface="Arial" charset="0"/>
                        </a:rPr>
                        <a:t>8:2-3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Par la bouche des tout-petits et des nourrissons, tu as fondé une forteresse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contre tes adversaires.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Quand je vois les cieux,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de tes doigts, la lune et les étoiles que tu as fixés,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33"/>
                          </a:solidFill>
                          <a:effectLst/>
                          <a:latin typeface="Arial" charset="0"/>
                          <a:cs typeface="Arial" charset="0"/>
                        </a:rPr>
                        <a:t>8:2-3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Out of the mouth of babes and nursing infants you have ordained strength.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I consider Your heavens, the work of Your fingers, the moon and the stars, which You have ordained.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01162" name="Rectangle 42"/>
          <p:cNvSpPr>
            <a:spLocks noGrp="1" noChangeArrowheads="1"/>
          </p:cNvSpPr>
          <p:nvPr>
            <p:ph type="ctrTitle"/>
          </p:nvPr>
        </p:nvSpPr>
        <p:spPr/>
        <p:txBody>
          <a:bodyPr/>
          <a:lstStyle/>
          <a:p>
            <a:r>
              <a:rPr lang="en-US" sz="1000"/>
              <a:t>26pm</a:t>
            </a:r>
          </a:p>
        </p:txBody>
      </p:sp>
      <p:sp>
        <p:nvSpPr>
          <p:cNvPr id="16" name="Text Box 29">
            <a:hlinkClick r:id="" action="ppaction://macro?name=LetThemExaltHimForBishop"/>
          </p:cNvPr>
          <p:cNvSpPr txBox="1">
            <a:spLocks noChangeArrowheads="1"/>
          </p:cNvSpPr>
          <p:nvPr/>
        </p:nvSpPr>
        <p:spPr bwMode="auto">
          <a:xfrm>
            <a:off x="7072330" y="6072206"/>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2197" name="Group 53"/>
          <p:cNvGraphicFramePr>
            <a:graphicFrameLocks noGrp="1"/>
          </p:cNvGraphicFramePr>
          <p:nvPr/>
        </p:nvGraphicFramePr>
        <p:xfrm>
          <a:off x="107950" y="44450"/>
          <a:ext cx="9072563" cy="6784848"/>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a:t>
                      </a:r>
                      <a:r>
                        <a:rPr kumimoji="0" lang="fr-FR" sz="3200" b="0" i="0" u="sng" strike="noStrike" cap="none" normalizeH="0" baseline="0">
                          <a:ln>
                            <a:noFill/>
                          </a:ln>
                          <a:solidFill>
                            <a:srgbClr val="FF9900"/>
                          </a:solidFill>
                          <a:effectLst/>
                          <a:latin typeface="Arial" charset="0"/>
                          <a:cs typeface="Arial" charset="0"/>
                        </a:rPr>
                        <a:t>4 : 15 - 24</a:t>
                      </a:r>
                      <a:r>
                        <a:rPr kumimoji="0" lang="ar-SA" sz="3200" b="0" i="0" u="none" strike="noStrike" cap="none" normalizeH="0" baseline="0">
                          <a:ln>
                            <a:noFill/>
                          </a:ln>
                          <a:solidFill>
                            <a:srgbClr val="FF9900"/>
                          </a:solidFill>
                          <a:effectLst/>
                          <a:latin typeface="Arial" charset="0"/>
                          <a:cs typeface="Arial" charset="0"/>
                        </a:rPr>
                        <a:t> </a:t>
                      </a:r>
                      <a:endParaRPr kumimoji="0" lang="ar-EG" sz="3200" b="0" i="0" u="none"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قالت له المرأة يا سيد اعطني هذا الماء لكي لا اعطش ولا آتي الى هنا لاستقي.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لها يسوع اذهبي وادعي زوجك وتعالي الى ههنا. اجابت المرأة وقالت ليس لي زوج.قال لها يسوع حسنا قلت ليس لي زوج.</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688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15 - 24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La femme lui dit: " Seigneur, donne-moi cette eau pour que je n'aie plus soif et que je n'aie plus à venir puiser ici.16  Jésus lui dit: " Va, appelle ton mari et reviens ici." La femme lui répondit: " Je n'ai pas de mari." Jésus lui dit: " Tu dis bien; je n'ai pas de mari;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4:15-24</a:t>
                      </a:r>
                    </a:p>
                    <a:p>
                      <a:pPr marL="0" marR="0" lvl="0" indent="0" algn="l" defTabSz="914400" rtl="0" eaLnBrk="1" fontAlgn="base" latinLnBrk="0" hangingPunct="1">
                        <a:lnSpc>
                          <a:spcPct val="9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woman said to Him, Sir, give me this water, that I may not thirst, nor come here to draw.'' 16 Jesus said to her, Go, call your husband, and come here.'' 17 The woman answered and said, I have no husband.'' Jesus said to her, You have well said, "I have no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02198" name="Rectangle 54"/>
          <p:cNvSpPr>
            <a:spLocks noGrp="1" noChangeArrowheads="1"/>
          </p:cNvSpPr>
          <p:nvPr>
            <p:ph type="ctrTitle"/>
          </p:nvPr>
        </p:nvSpPr>
        <p:spPr/>
        <p:txBody>
          <a:bodyPr/>
          <a:lstStyle/>
          <a:p>
            <a:r>
              <a:rPr lang="en-US"/>
              <a:t>26m</a:t>
            </a:r>
          </a:p>
        </p:txBody>
      </p:sp>
    </p:spTree>
  </p:cSld>
  <p:clrMapOvr>
    <a:masterClrMapping/>
  </p:clrMapOvr>
</p:sld>
</file>

<file path=ppt/slides/slide14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3207" name="Group 39"/>
          <p:cNvGraphicFramePr>
            <a:graphicFrameLocks noGrp="1"/>
          </p:cNvGraphicFramePr>
          <p:nvPr/>
        </p:nvGraphicFramePr>
        <p:xfrm>
          <a:off x="107950" y="44450"/>
          <a:ext cx="9072563" cy="6867843"/>
        </p:xfrm>
        <a:graphic>
          <a:graphicData uri="http://schemas.openxmlformats.org/drawingml/2006/table">
            <a:tbl>
              <a:tblPr rtl="1"/>
              <a:tblGrid>
                <a:gridCol w="4392613">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كان لك خمسة ازواج والذي لك الآن ليس هو زوجك.هذا قلت بالصدق.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قالت له المرأة يا سيد ارى انك نبي. آباؤنا سجدوا في هذا الجبل وانتم تقولون ان في اورشليم الموضع الذي ينبغي ان يسجد فيه.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tu en as eu cinq et l'homme que tu as maintenant n'est pas ton mari. En cela tu as dit vrai." 19 Seigneur, lui dit la femme, je vois que tu es un prophète. Nos pères ont adoré sur cette montagne et vous, vous affirmez qu'à Jérusalem se trouve le lieu où il faut adorer."</a:t>
                      </a:r>
                      <a:endParaRPr kumimoji="0" lang="en-US" sz="32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you have had five husbands, and the one whom you now have is not your husband; in that you spoke truly.'' 19 The woman said to Him, Sir, I perceive that You are a prophet. 20 Our fathers worshiped on this mountain, and you Jews say that in Jerusalem is the place where one ought to worship.''</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4219" name="Group 27"/>
          <p:cNvGraphicFramePr>
            <a:graphicFrameLocks noGrp="1"/>
          </p:cNvGraphicFramePr>
          <p:nvPr/>
        </p:nvGraphicFramePr>
        <p:xfrm>
          <a:off x="71438" y="115888"/>
          <a:ext cx="9072562" cy="6191250"/>
        </p:xfrm>
        <a:graphic>
          <a:graphicData uri="http://schemas.openxmlformats.org/drawingml/2006/table">
            <a:tbl>
              <a:tblPr rtl="1"/>
              <a:tblGrid>
                <a:gridCol w="4608512">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لها يسوع يا امرأة صدقيني انه تأتي ساعة لا في هذا الجبل ولا في اورشليم تسجدون للآب.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تسجدون لما لستم تعلمون.اما نحن فنسجد لما نعلم.لان الخلاص هو من اليهود.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Jésus lui dit:  " Crois-moi, femme, l'heure vient où ce n'est ni sur cette montagne ni à Jérusalem que vous adorerez le Père. 22 Vous adorez ce que vous ne connaissez pas, nous adorons ce que nous connaissons, car le salut vient des Juifs.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Jesus said to her, Woman, believe Me, the hour is coming when you will neither on this mountain, nor in Jerusalem, worship the Father. 22 You worship what you do not know; we know what we worship, for salvation is of the Jews.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5262" name="Group 46"/>
          <p:cNvGraphicFramePr>
            <a:graphicFrameLocks noGrp="1"/>
          </p:cNvGraphicFramePr>
          <p:nvPr/>
        </p:nvGraphicFramePr>
        <p:xfrm>
          <a:off x="34925" y="115888"/>
          <a:ext cx="9074150" cy="6608064"/>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تأتي ساعة وهي الآن حين الساجدون الحقيقيون يسجدون للآب بالروح والحق.لان الآب طالب مثل هؤلاء الساجدين له.  الله روح</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والذين يسجدون له فبالروح والحق ينبغي ان يسجدوا.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23</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Mais l'heure vient, elle est là, où les vrais adorateurs adoreront le Père en esprit et en vérité; tels sont, en effet, les adorateurs que cherche le Père. 24 Dieu est esprit et c'est pourquoi ceux qui l'adorent doivent adorer en esprit et en vérité.</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But the hour is coming, and now is, when the true worshipers will worship the Father in spirit and truth; for the Father is seeking such to worship Him. 24 God is Spirit, and those who worship Him must worship in spirit and truth.”</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62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9062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9062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90624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8329" name="Group 41"/>
          <p:cNvGraphicFramePr>
            <a:graphicFrameLocks noGrp="1"/>
          </p:cNvGraphicFramePr>
          <p:nvPr/>
        </p:nvGraphicFramePr>
        <p:xfrm>
          <a:off x="34925" y="44450"/>
          <a:ext cx="9001125" cy="6629146"/>
        </p:xfrm>
        <a:graphic>
          <a:graphicData uri="http://schemas.openxmlformats.org/drawingml/2006/table">
            <a:tbl>
              <a:tblPr rtl="1"/>
              <a:tblGrid>
                <a:gridCol w="431958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a:t>
                      </a:r>
                      <a:r>
                        <a:rPr kumimoji="0" lang="ar-EG" sz="3200" b="0" i="0" u="sng" strike="noStrike" cap="none" normalizeH="0" baseline="0">
                          <a:ln>
                            <a:noFill/>
                          </a:ln>
                          <a:solidFill>
                            <a:srgbClr val="FF9933"/>
                          </a:solidFill>
                          <a:effectLst/>
                          <a:latin typeface="Arial" charset="0"/>
                          <a:cs typeface="Arial" charset="0"/>
                        </a:rPr>
                        <a:t>أهل أفسس ( 5 : 8 - 21 </a:t>
                      </a:r>
                      <a:r>
                        <a:rPr kumimoji="0" lang="ar-SA" sz="3200" b="0" i="0" u="sng" strike="noStrike" cap="none" normalizeH="0" baseline="0">
                          <a:ln>
                            <a:noFill/>
                          </a:ln>
                          <a:solidFill>
                            <a:srgbClr val="FF9933"/>
                          </a:solidFill>
                          <a:effectLst/>
                          <a:latin typeface="Arial" charset="0"/>
                          <a:cs typeface="Arial" charset="0"/>
                        </a:rPr>
                        <a:t>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اسلكوا كاولاد نور.لان ثمر الروح هو في كل صلاح وبر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مختبرين ما هو مرضي عند الرب.</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تشتركوا في اعمال الظلمة غير المثمرة بل بالحري وبخوها.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Ephésiens 5 : 8 - 21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Vivez en enfants de lumière. 9 Et le fruit de la lumière s'appelle: bonté, justice, vérité. 10 Discernez ce qui plaît au Seigneur. 11 Ne vous associez pas aux oeuvres stériles des ténèbres; démasquez-les plutôt.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Ephesians 5:8-21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Walk as children of light 9 (for the fruit of the Spirit is in all goodness, </a:t>
                      </a:r>
                      <a:r>
                        <a:rPr kumimoji="0" lang="en-US" sz="2600" b="0" i="0" u="none" strike="noStrike" cap="none" normalizeH="0" baseline="0">
                          <a:ln>
                            <a:noFill/>
                          </a:ln>
                          <a:solidFill>
                            <a:schemeClr val="bg1"/>
                          </a:solidFill>
                          <a:effectLst/>
                          <a:latin typeface="Arial" charset="0"/>
                          <a:cs typeface="Arial" charset="0"/>
                        </a:rPr>
                        <a:t>righteousness,</a:t>
                      </a:r>
                      <a:r>
                        <a:rPr kumimoji="0" lang="en-US" sz="2800" b="0" i="0" u="none" strike="noStrike" cap="none" normalizeH="0" baseline="0">
                          <a:ln>
                            <a:noFill/>
                          </a:ln>
                          <a:solidFill>
                            <a:schemeClr val="bg1"/>
                          </a:solidFill>
                          <a:effectLst/>
                          <a:latin typeface="Arial" charset="0"/>
                          <a:cs typeface="Arial" charset="0"/>
                        </a:rPr>
                        <a:t> and truth), 10 finding out what is acceptable to the Lord. 11 And have no fellowship with the unfruitful works of darkness, but rather expose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08330" name="Rectangle 42"/>
          <p:cNvSpPr>
            <a:spLocks noGrp="1" noChangeArrowheads="1"/>
          </p:cNvSpPr>
          <p:nvPr>
            <p:ph type="ctrTitle"/>
          </p:nvPr>
        </p:nvSpPr>
        <p:spPr/>
        <p:txBody>
          <a:bodyPr/>
          <a:lstStyle/>
          <a:p>
            <a:r>
              <a:rPr lang="en-US"/>
              <a:t>26p</a:t>
            </a:r>
          </a:p>
        </p:txBody>
      </p:sp>
    </p:spTree>
  </p:cSld>
  <p:clrMapOvr>
    <a:masterClrMapping/>
  </p:clrMapOvr>
</p:sld>
</file>

<file path=ppt/slides/slide14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09344" name="Group 32"/>
          <p:cNvGraphicFramePr>
            <a:graphicFrameLocks noGrp="1"/>
          </p:cNvGraphicFramePr>
          <p:nvPr/>
        </p:nvGraphicFramePr>
        <p:xfrm>
          <a:off x="34925" y="44450"/>
          <a:ext cx="9074150" cy="6796405"/>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الامور الحادثة منهم سرّا ذكرها ايضا قبيح.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الكل اذا توبخ يظهر بالنور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كل ما اظهر فهو نور.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يقول استيقظ ايها النائم وقم من الاموات فيضيء لك المسيح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Ce que ces gens font en secret, on a honte même d'en parler;13 mais tout ce qui est démasqué, est manifesté par la lumière, car tout ce qui est manifesté est lumière.14 C'est pourquoi l'on dit: Eveille-toi, toi qui dors, lève-toi d'entre les morts, et sur toi le Christ resplendira.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it is shameful even to speak of those things which are done by them in secret. 13 But all things that are exposed are made manifest by the light, for whatever makes manifest is light. 14 Therefore He says: Awake, you who sleep, arise from the dead, and Christ will give you light.''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0366" name="Group 30"/>
          <p:cNvGraphicFramePr>
            <a:graphicFrameLocks noGrp="1"/>
          </p:cNvGraphicFramePr>
          <p:nvPr/>
        </p:nvGraphicFramePr>
        <p:xfrm>
          <a:off x="34925" y="44450"/>
          <a:ext cx="9145588" cy="6842760"/>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كيف تسلكون بالتدقيق لا كجهلاء بل كحكماء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مفتدين الوقت لان الايام شريرة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اجل ذلك لا تكونوا اغبياء بل فاهمين ما هي مشيئة الرب. ولا تسكروا بالخمر الذي فيه الخلاعة بل امتلئوا بالروح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Soyez vraiment attentifs à votre manière de vivre: ne vous montrez pas insensés, mais soyez des hommes sensés, 16 qui mettent à profit le temps présent, car les jours sont mauvais. 17 Ne soyez donc pas inintelligents, mais comprenez bien quelle est la volonté du Seigneur. Ne vous enivrez pas de vin, il mène à la perdition, mais soyez remplis de l'Esprit.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See then that you walk circumspectly, not as fools but as wise, 16 redeeming the time, because the days are evil. 17 Therefore do not be unwise, but understand what the will of the Lord is. 18 And do not be drunk with wine, in which is dissipation; but be filled with the Spirit,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1387" name="Group 27"/>
          <p:cNvGraphicFramePr>
            <a:graphicFrameLocks noGrp="1"/>
          </p:cNvGraphicFramePr>
          <p:nvPr/>
        </p:nvGraphicFramePr>
        <p:xfrm>
          <a:off x="34925" y="44450"/>
          <a:ext cx="9145588" cy="6796405"/>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مكلمين بعضكم بعضا بمزامير وتسابيح واغاني روحية مترنمين ومرتلين في قلوبكم للرب.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شاكرين كل حين على كل شيء في اسم ربنا يسوع المسيح للّه والآب. خاضعين بعضكم لبعض في خوف الله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Dites ensemble des psaumes, des hymnes et des chants inspirés; chantez et célébrez le Seigneur de tout votre coeur. 20 En tout temps, à tout sujet, rendez grâce à Dieu le Père au nom de notre Seigneur Jésus Christ. 21 Vous qui craignez le Christ, soumettez-vous les uns aux autres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speaking to one another in psalms and hymns and spiritual songs, singing and making melody in your heart to the Lord, 20 giving thanks always for all things to God the Father in the name of our Lord Jesus Christ, 21 submitting to one another in the fear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467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4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569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925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925700"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4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7802" name="Group 58"/>
          <p:cNvGraphicFramePr>
            <a:graphicFrameLocks noGrp="1"/>
          </p:cNvGraphicFramePr>
          <p:nvPr/>
        </p:nvGraphicFramePr>
        <p:xfrm>
          <a:off x="34925" y="44450"/>
          <a:ext cx="9074150" cy="604996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الأولى (</a:t>
                      </a:r>
                      <a:r>
                        <a:rPr kumimoji="0" lang="fr-FR" sz="3200" b="0" i="0" u="sng" strike="noStrike" cap="none" normalizeH="0" baseline="0">
                          <a:ln>
                            <a:noFill/>
                          </a:ln>
                          <a:solidFill>
                            <a:srgbClr val="FF9933"/>
                          </a:solidFill>
                          <a:effectLst/>
                          <a:latin typeface="Arial" charset="0"/>
                          <a:cs typeface="Times New Roman" pitchFamily="18" charset="0"/>
                        </a:rPr>
                        <a:t>3 : 5 - 14</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هكذا كانت قديما النساء القديسات ايضا المتوكلات على الله يزيّن انفسهن خاضعات لرجالهن</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1 Pierre 3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C'est ainsi qu'autrefois se paraient les saintes femmes qui espéraient en Dieu, étant soumises à leurs maris: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1 Peter 3:5-14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in this manner, in former times, the holy women who trusted in God also adorned themselves, being submissive to their own husbands,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27803" name="Rectangle 59"/>
          <p:cNvSpPr>
            <a:spLocks noGrp="1" noChangeArrowheads="1"/>
          </p:cNvSpPr>
          <p:nvPr>
            <p:ph type="ctrTitle"/>
          </p:nvPr>
        </p:nvSpPr>
        <p:spPr/>
        <p:txBody>
          <a:bodyPr/>
          <a:lstStyle/>
          <a:p>
            <a:r>
              <a:rPr lang="en-US"/>
              <a:t>26c</a:t>
            </a:r>
          </a:p>
        </p:txBody>
      </p:sp>
    </p:spTree>
  </p:cSld>
  <p:clrMapOvr>
    <a:masterClrMapping/>
  </p:clrMapOvr>
</p:sld>
</file>

<file path=ppt/slides/slide14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9505" name="Group 17"/>
          <p:cNvGraphicFramePr>
            <a:graphicFrameLocks noGrp="1"/>
          </p:cNvGraphicFramePr>
          <p:nvPr/>
        </p:nvGraphicFramePr>
        <p:xfrm>
          <a:off x="34925" y="115888"/>
          <a:ext cx="9074150" cy="5978526"/>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كانت سارة تطيع ابراهيم داعية اياه سيدها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التي صرتنّ اولادها صانعات خيرا وغير خائفات خوفا البتة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telle Sara, qui obéissait à Abraham, l'appelant son seigneur, elle dont vous êtes devenues les filles en faisant le bien, et en ne vous laissant troubler par aucune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as Sarah obeyed Abraham, calling him lord, whose daughters you are if you do good and are not afraid with any terror.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8794" name="Group 26"/>
          <p:cNvGraphicFramePr>
            <a:graphicFrameLocks noGrp="1"/>
          </p:cNvGraphicFramePr>
          <p:nvPr/>
        </p:nvGraphicFramePr>
        <p:xfrm>
          <a:off x="34925" y="115888"/>
          <a:ext cx="9074150" cy="590708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كذلكم ايها الرجال كونوا ساكنين بحسب الفطنة مع الاناء النسائي كالاضعف معطين اياهنّ كرامة كالوارثات ايضا معكم نعمة الحياة لكي لا تعاق صلواتكم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Vous les maris, de même, menez la vie commune en tenant compte de la nature plus délicate de vos femmes; montrez-leur du respect, puisqu'elles doivent hériter avec vous la grâce de la vie, afin que rien n'entrave vos prières.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Husbands, likewise, dwell with them with understanding, giving honor to the wife, as to the weaker vessel, and as being heirs together of the grace of life, that your prayers may not be hindered.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9824" name="Group 32"/>
          <p:cNvGraphicFramePr>
            <a:graphicFrameLocks noGrp="1"/>
          </p:cNvGraphicFramePr>
          <p:nvPr/>
        </p:nvGraphicFramePr>
        <p:xfrm>
          <a:off x="34925" y="44450"/>
          <a:ext cx="9145588" cy="6657023"/>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والنهاية كونوا جميعا متحدي الرأي بحس واحد ذوي محبة اخوية مشفقين لطفاء</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غير مجازين عن شر بشر او عن شتيمة بشتيمة بل بالعكس مباركين عالمين انكم لهذا دعيتم لكي ترثوا بركة.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Enfin, soyez tous dans de mêmes dispositions, compatissants, animés d'un amour fraternel, miséricordieux, humbles.9  Ne rendez pas le mal pour le mal, ou l'insulte pour l'insulte; au contraire, bénissez, car c'est à cela que vous avez été appelés, afin d'hériter la bénédiction.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Finally, all of you be of one mind, having compassion for one another; love as brothers, be tenderhearted, be courteous; 9 not returning evil for evil or reviling for reviling, but on the contrary blessing, knowing that you were called to this, that you may inherit a blessing.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0849" name="Group 33"/>
          <p:cNvGraphicFramePr>
            <a:graphicFrameLocks noGrp="1"/>
          </p:cNvGraphicFramePr>
          <p:nvPr/>
        </p:nvGraphicFramePr>
        <p:xfrm>
          <a:off x="34925" y="44450"/>
          <a:ext cx="9074150"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من اراد ان يحب الحياة ويرى اياما صالحة فليكفف لسانه عن الشر وشفتيه ان تتكلما بالمكر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ليعرض عن الشر ويصنع الخير ليطلب السلام ويجدّ في اثره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En effet, qui veut aimer la vie et voir des jours heureux doit garder sa langue du mal et ses lèvres des paroles trompeuses,11 se détourner du mal et faire le bien, rechercher la paix et la poursuivre.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He who would love life and see good days, let him refrain his tongue from evil, and his lips from speaking deceit. 11 Let him turn away from evil and do good; let him seek peace and pursue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8491" name="Group 27"/>
          <p:cNvGraphicFramePr>
            <a:graphicFrameLocks noGrp="1"/>
          </p:cNvGraphicFramePr>
          <p:nvPr/>
        </p:nvGraphicFramePr>
        <p:xfrm>
          <a:off x="34925" y="44450"/>
          <a:ext cx="9074150" cy="6265863"/>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عيني الرب على الابرار واذنيه الى طلبتهم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 وجه الرب ضد فاعلي الشر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les yeux du Seigneur sont sur les justes, et ses oreilles sont attentives à leur prière; mais la face du Seigneur se tourne contre ceux qui font le mal.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eyes of the Lord are on the righteous, and His ears are open to their prayers; but the face of the Lord is against those who do evil.''</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1860" name="Group 20"/>
          <p:cNvGraphicFramePr>
            <a:graphicFrameLocks noGrp="1"/>
          </p:cNvGraphicFramePr>
          <p:nvPr/>
        </p:nvGraphicFramePr>
        <p:xfrm>
          <a:off x="34925" y="115888"/>
          <a:ext cx="9074150" cy="59070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يؤذيكم ان كنتم متمثلين بالخير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ولكن وان تألمتم من اجل البر فطوباكم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واما خوفهم فلا تخافوه ولا تضطربوا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Et qui vous fera du mal, si vous vous montrez zélés pour le bien? 14 Bien plus, au cas où vous auriez à souffrir pour la justice, heureux êtes-vous. N'ayez d'eux aucune crainte et ne soyez pas troublés.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And who is he who will harm you if you become followers of what is good? 14 But even if you should suffer for righteousness' sake, you are blessed.</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And do not be afraid of their threats, nor be troubled.”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49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593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93593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93594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93594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4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8023" name="Group 39"/>
          <p:cNvGraphicFramePr>
            <a:graphicFrameLocks noGrp="1"/>
          </p:cNvGraphicFramePr>
          <p:nvPr/>
        </p:nvGraphicFramePr>
        <p:xfrm>
          <a:off x="71438" y="115888"/>
          <a:ext cx="9072562" cy="6421438"/>
        </p:xfrm>
        <a:graphic>
          <a:graphicData uri="http://schemas.openxmlformats.org/drawingml/2006/table">
            <a:tbl>
              <a:tblPr rtl="1"/>
              <a:tblGrid>
                <a:gridCol w="5076825">
                  <a:extLst>
                    <a:ext uri="{9D8B030D-6E8A-4147-A177-3AD203B41FA5}">
                      <a16:colId xmlns:a16="http://schemas.microsoft.com/office/drawing/2014/main" val="20000"/>
                    </a:ext>
                  </a:extLst>
                </a:gridCol>
                <a:gridCol w="3995737">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en-US" sz="3200" b="0" i="0" u="sng" strike="noStrike" cap="none" normalizeH="0" baseline="0">
                          <a:ln>
                            <a:noFill/>
                          </a:ln>
                          <a:solidFill>
                            <a:srgbClr val="FF9900"/>
                          </a:solidFill>
                          <a:effectLst/>
                          <a:latin typeface="Arial" charset="0"/>
                          <a:cs typeface="Arial" charset="0"/>
                        </a:rPr>
                        <a:t>21 :5 -14 </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استكملنا الايام خرجنا ذاهبين وهم جميعا يشيعوننا مع النساء والاولاد الى خارج المدينة.فجثونا على ركبنا على الشاطئ وصلّينا.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fr-FR" sz="2800" b="0" i="0" u="sng" strike="noStrike" cap="none" normalizeH="0" baseline="0">
                          <a:ln>
                            <a:noFill/>
                          </a:ln>
                          <a:solidFill>
                            <a:srgbClr val="FF9900"/>
                          </a:solidFill>
                          <a:effectLst/>
                          <a:latin typeface="Arial" charset="0"/>
                          <a:cs typeface="Arial" charset="0"/>
                        </a:rPr>
                        <a:t>21 : 5 - 14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t>
                      </a:r>
                      <a:r>
                        <a:rPr kumimoji="0" lang="fr-FR" sz="2800" b="0" i="0" u="none" strike="noStrike" cap="none" normalizeH="0" baseline="0">
                          <a:ln>
                            <a:noFill/>
                          </a:ln>
                          <a:solidFill>
                            <a:schemeClr val="bg1"/>
                          </a:solidFill>
                          <a:effectLst/>
                          <a:latin typeface="Arial" charset="0"/>
                          <a:cs typeface="Arial" charset="0"/>
                        </a:rPr>
                        <a:t>Le temps de notre séjour une fois achevé, nous sommes néanmoins repartis et, tandis que nous marchions, tous nous accompagnaient, femmes et enfants compris, jusqu'à l'extérieur de la ville. Là, à genoux sur la plage, nous avons prié;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21:5-14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5</a:t>
                      </a:r>
                      <a:r>
                        <a:rPr kumimoji="0" lang="en-US" sz="2800" b="0" i="0" u="none" strike="noStrike" cap="none" normalizeH="0" baseline="0">
                          <a:ln>
                            <a:noFill/>
                          </a:ln>
                          <a:solidFill>
                            <a:schemeClr val="bg1"/>
                          </a:solidFill>
                          <a:effectLst/>
                          <a:latin typeface="Arial" charset="0"/>
                          <a:cs typeface="Arial" charset="0"/>
                        </a:rPr>
                        <a:t>When we had come to the end of those days, we departed and went on our way; and they all accompanied us, with wives and children, till we were out of the city. And we knelt down on the shore and prayed.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38024" name="Rectangle 40"/>
          <p:cNvSpPr>
            <a:spLocks noGrp="1" noChangeArrowheads="1"/>
          </p:cNvSpPr>
          <p:nvPr>
            <p:ph type="ctrTitle"/>
          </p:nvPr>
        </p:nvSpPr>
        <p:spPr/>
        <p:txBody>
          <a:bodyPr/>
          <a:lstStyle/>
          <a:p>
            <a:r>
              <a:rPr lang="en-US"/>
              <a:t>26a</a:t>
            </a:r>
          </a:p>
        </p:txBody>
      </p:sp>
    </p:spTree>
  </p:cSld>
  <p:clrMapOvr>
    <a:masterClrMapping/>
  </p:clrMapOvr>
</p:sld>
</file>

<file path=ppt/slides/slide14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39030" name="Group 22"/>
          <p:cNvGraphicFramePr>
            <a:graphicFrameLocks noGrp="1"/>
          </p:cNvGraphicFramePr>
          <p:nvPr/>
        </p:nvGraphicFramePr>
        <p:xfrm>
          <a:off x="34925" y="44450"/>
          <a:ext cx="9145588" cy="623030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ودعنا بعضنا بعضا صعدنا الى السفينة.واما هم فرجعوا الى خاصتهم</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اكملنا السفر في البحر من صور اقبلنا الى بتولمايس فسلمنا على الاخوة ومكثنا عندهم يوما واحدا.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puis, les adieux échangés, nous sommes montés sur le bateau et ils sont retournés chez eux. 7  Quant à nous, au terme de notre traversée depuis Tyr, nous sommes arrivés à Ptolémaïs et, après avoir salué les frères, nous avons passé une journée avec eux.</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When we had taken our leave of one another, we boarded the ship, and they returned home.  7 And when we had finished our voyage from Tyre, we came to Ptolemais, greeted the brethren, and stayed with them one day.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0065" name="Group 33"/>
          <p:cNvGraphicFramePr>
            <a:graphicFrameLocks noGrp="1"/>
          </p:cNvGraphicFramePr>
          <p:nvPr/>
        </p:nvGraphicFramePr>
        <p:xfrm>
          <a:off x="34925" y="44450"/>
          <a:ext cx="9145588" cy="6158865"/>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خرجنا في الغد نحن رفقاء بولس وجئنا الى قيصرية فدخلنا بيت فيلبس المبشر اذ كان واحدا من السبعة واقمنا عنده. وكان لهذا اربع بنات عذارى كنّ يتنبأن.</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Repartis le lendemain, nous avons gagné Césarée où nous nous sommes rendus à la maison de Philippe l'Evangéliste, un des sept, et nous avons séjourné chez lui. 9 Il avait quatre filles vierges qui prophétisaient?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On the next day we who were Paul's companions departed and came to Caesarea, and entered the house of Philip the evangelist, who was one of the seven, and stayed with him. 9 Now this man had four virgin daughters who prophesied.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61554" name="Group 18"/>
          <p:cNvGraphicFramePr>
            <a:graphicFrameLocks noGrp="1"/>
          </p:cNvGraphicFramePr>
          <p:nvPr/>
        </p:nvGraphicFramePr>
        <p:xfrm>
          <a:off x="34925" y="44450"/>
          <a:ext cx="9145588"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نحن مقيمون اياما كثيرة انحدر من اليهودية نبي اسمه اغابوس.</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Alors que nous passions là plusieurs jours, il est arrivé un prophète de Judée, nommé Agabus.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as we stayed many days, a certain prophet named Agabus came down from Judea.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1094" name="Group 38"/>
          <p:cNvGraphicFramePr>
            <a:graphicFrameLocks noGrp="1"/>
          </p:cNvGraphicFramePr>
          <p:nvPr/>
        </p:nvGraphicFramePr>
        <p:xfrm>
          <a:off x="34925" y="44450"/>
          <a:ext cx="9145588" cy="615886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 الينا واخذ منطقة بولس وربط يدي نفسه ورجليه وقال هذا يقوله الروح القدس.الرجل الذي له هذه المنطقة هكذا سيربطه اليهود في اورشليم ويسلمونه الى ايدي الامم.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Venant nous trouver, il a pris la ceinture de Paul, s'est attaché les pieds et les mains et a déclaré: "Voici ce que dit l'Esprit Saint. L'homme à qui appartient cette ceinture, voilà comment à Jérusalem, les Juifs l'attacheront et le livreront aux mains des païens!"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When he had come to us, he took Paul's belt, bound his own hands and feet, and said, Thus says the Holy Spirit, "So shall the Jews at Jerusalem bind the man who owns this belt, and deliver him into the hands of the Gentiles.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60539" name="Group 27"/>
          <p:cNvGraphicFramePr>
            <a:graphicFrameLocks noGrp="1"/>
          </p:cNvGraphicFramePr>
          <p:nvPr/>
        </p:nvGraphicFramePr>
        <p:xfrm>
          <a:off x="34925" y="115888"/>
          <a:ext cx="9074150" cy="5691188"/>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4414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سمعنا هذا طلبنا اليه نحن والذين من المكان ان لا يصعد الى اورشليم.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 ces mots, nous et les frères de la ville, nous avons supplié Paul de ne pas monter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Now when we heard these things, both we and those from that place pleaded with him not to go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up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2107" name="Group 27"/>
          <p:cNvGraphicFramePr>
            <a:graphicFrameLocks noGrp="1"/>
          </p:cNvGraphicFramePr>
          <p:nvPr/>
        </p:nvGraphicFramePr>
        <p:xfrm>
          <a:off x="34925" y="44450"/>
          <a:ext cx="9145588" cy="6441123"/>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بولس ماذا تفعلون تبكون وتكسرون قلبي لاني مستعد ليس ان أربط فقط بل ان اموت ايضا في اورشليم لاجل اسم الرب يسوع. ولما لم يقنع سكتنا قائلين لتكن مشيئة الرب</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Alors il nous a répondu: "Qu'avez-vous à pleurer et à me briser le coeur? Je suis prêt, moi, non seulement à être lié mais à mourir à Jérusalem pour le nom du Seigneur Jésus.14  Comme il ne se laissait pas convaincre, nous n'avons pas insisté. "Que  la volonté du Seigneur soit faite!" disions-nous.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Then Paul answered, What do you mean by weeping and breaking my heart? For I am ready not only to be bound, but also to die at Jerusalem for the name of the Lord Jesus.'' 14 So when he would not be persuaded, we ceased, saying, The will of the Lord be done.”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413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515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617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4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7244" name="Group 44"/>
          <p:cNvGraphicFramePr>
            <a:graphicFrameLocks noGrp="1"/>
          </p:cNvGraphicFramePr>
          <p:nvPr/>
        </p:nvGraphicFramePr>
        <p:xfrm>
          <a:off x="107950" y="44450"/>
          <a:ext cx="9072563" cy="6364224"/>
        </p:xfrm>
        <a:graphic>
          <a:graphicData uri="http://schemas.openxmlformats.org/drawingml/2006/table">
            <a:tbl>
              <a:tblPr rtl="1"/>
              <a:tblGrid>
                <a:gridCol w="4032250">
                  <a:extLst>
                    <a:ext uri="{9D8B030D-6E8A-4147-A177-3AD203B41FA5}">
                      <a16:colId xmlns:a16="http://schemas.microsoft.com/office/drawing/2014/main" val="20000"/>
                    </a:ext>
                  </a:extLst>
                </a:gridCol>
                <a:gridCol w="50403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45:14-15</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بملابس مطرّزة تحضر الى الملك.في اثرها عذارى صاحباتها.مقدمات اليك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يحضرن بفرح وابتهاج.يدخلنّ الى قصر الملك.</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Arial" charset="0"/>
                        </a:rPr>
                        <a:t>Psaume </a:t>
                      </a:r>
                      <a:r>
                        <a:rPr kumimoji="0" lang="en-US" sz="3600" b="0" i="0" u="sng" strike="noStrike" cap="none" normalizeH="0" baseline="0" dirty="0">
                          <a:ln>
                            <a:noFill/>
                          </a:ln>
                          <a:solidFill>
                            <a:srgbClr val="FF9933"/>
                          </a:solidFill>
                          <a:effectLst/>
                          <a:latin typeface="Arial" charset="0"/>
                          <a:cs typeface="Arial" charset="0"/>
                        </a:rPr>
                        <a:t>45:14-15</a:t>
                      </a:r>
                      <a:r>
                        <a:rPr kumimoji="0" lang="fr-FR" sz="2800" b="0" i="0" u="none" strike="noStrike" cap="none" normalizeH="0" baseline="0" dirty="0">
                          <a:ln>
                            <a:noFill/>
                          </a:ln>
                          <a:solidFill>
                            <a:schemeClr val="bg1"/>
                          </a:solidFill>
                          <a:effectLst/>
                          <a:latin typeface="Arial" charset="0"/>
                          <a:cs typeface="Arial" charset="0"/>
                        </a:rPr>
                        <a:t> 14 Les demoiselles de sa suite, ses compagnes, sont introduites auprès de toi.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15 En un joyeux cortège, elles entrent dans le palais royal</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45:14-15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She shall be brought to the King in robes of many colors; the virgins, her companions who follow her, shall be brought to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With gladness and rejoicing they shall be brought; they shall enter the King's palace.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47245" name="Rectangle 45"/>
          <p:cNvSpPr>
            <a:spLocks noGrp="1" noChangeArrowheads="1"/>
          </p:cNvSpPr>
          <p:nvPr>
            <p:ph type="ctrTitle"/>
          </p:nvPr>
        </p:nvSpPr>
        <p:spPr/>
        <p:txBody>
          <a:bodyPr/>
          <a:lstStyle/>
          <a:p>
            <a:r>
              <a:rPr lang="en-US"/>
              <a:t>26pg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8258" name="Group 34"/>
          <p:cNvGraphicFramePr>
            <a:graphicFrameLocks noGrp="1"/>
          </p:cNvGraphicFramePr>
          <p:nvPr/>
        </p:nvGraphicFramePr>
        <p:xfrm>
          <a:off x="34925" y="44450"/>
          <a:ext cx="9145588" cy="6194426"/>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متى 25 : 1 - 13</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يشبه ملكوت السموات عشر عذارى اخذن مصابيحهن وخرجن للقاء العريس.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خمس منهنّ حكيمات وخمس جاهلات.</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Matthieu 25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fr-FR" sz="2800" b="0" i="0" u="none" strike="noStrike" cap="none" normalizeH="0" baseline="0">
                          <a:ln>
                            <a:noFill/>
                          </a:ln>
                          <a:solidFill>
                            <a:schemeClr val="bg1"/>
                          </a:solidFill>
                          <a:effectLst/>
                          <a:latin typeface="Arial" charset="0"/>
                          <a:cs typeface="Arial" charset="0"/>
                        </a:rPr>
                        <a:t>Alors, il en sera du Royaume des cieux comme de dix jeunes filles qui prirent leurs lampes et sortirent à la rencontre de l'époux. </a:t>
                      </a:r>
                      <a:r>
                        <a:rPr kumimoji="0" lang="ar-EG" sz="2800" b="0" i="0" u="none" strike="noStrike" cap="none" normalizeH="0" baseline="0">
                          <a:ln>
                            <a:noFill/>
                          </a:ln>
                          <a:solidFill>
                            <a:schemeClr val="bg1"/>
                          </a:solidFill>
                          <a:effectLst/>
                          <a:latin typeface="Arial" charset="0"/>
                          <a:cs typeface="Arial" charset="0"/>
                        </a:rPr>
                        <a:t>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Cinq d'entre elles étaient insensées et cinq étaient avisées.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Matthew 25:1-13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Then the kingdom of heaven shall be likened to ten virgins who took their lamps and went out to meet the bridegroom. 2 Now five of them were wise, and five were foolish.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948259" name="Rectangle 35"/>
          <p:cNvSpPr>
            <a:spLocks noGrp="1" noChangeArrowheads="1"/>
          </p:cNvSpPr>
          <p:nvPr>
            <p:ph type="ctrTitle"/>
          </p:nvPr>
        </p:nvSpPr>
        <p:spPr/>
        <p:txBody>
          <a:bodyPr/>
          <a:lstStyle/>
          <a:p>
            <a:r>
              <a:rPr lang="en-US"/>
              <a:t>26g</a:t>
            </a:r>
          </a:p>
        </p:txBody>
      </p:sp>
    </p:spTree>
  </p:cSld>
  <p:clrMapOvr>
    <a:masterClrMapping/>
  </p:clrMapOvr>
</p:sld>
</file>

<file path=ppt/slides/slide14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49285" name="Group 37"/>
          <p:cNvGraphicFramePr>
            <a:graphicFrameLocks noGrp="1"/>
          </p:cNvGraphicFramePr>
          <p:nvPr/>
        </p:nvGraphicFramePr>
        <p:xfrm>
          <a:off x="34925" y="115888"/>
          <a:ext cx="9145588" cy="6267451"/>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20177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الجاهلات فاخذن مصابيحهن ولم ياخذن معهن زيتا.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الحكيمات فاخذن زيتا في آنيتهن مع مصابيحهن. وفيما ابطأ العريس نعسن جميعهن ونمن.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En prenant leurs lampes, les filles insensées n'avaient pas emporté d'huile; 4 les filles avisées, elles, avaient pris, avec leurs lampes, de l'huile dans des fioles. 5 Comme l'époux tardait, elles s'assoupirent toutes et dormirent.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Those who were foolish took their lamps and took no oil with them, 4 but the wise took oil in their vessels with their lamps. 5 But while the bridegroom was delayed, they all slumbered and slept.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0302" name="Group 30"/>
          <p:cNvGraphicFramePr>
            <a:graphicFrameLocks noGrp="1"/>
          </p:cNvGraphicFramePr>
          <p:nvPr/>
        </p:nvGraphicFramePr>
        <p:xfrm>
          <a:off x="34925" y="115888"/>
          <a:ext cx="9145588" cy="591312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ففي نصف الليل صار صراخ هوذا العريس مقبل فاخرجن للقائه.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فقامت جميع اولئك العذارى واصلحن مصابيحهن.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فقالت الجاهلات للحكيمات اعطيننا من زيتكن فان مصابيحنا تنطفئ.</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Au milieu de la nuit, un cri retentit: "Voici l'époux! Sortez à sa rencontre. 7 Alors toutes ces jeunes filles se réveillèrent et apprêtèrent leurs lampes. 8 Les insensées dirent aux avisées: "Donnez-nous de votre huile, car nos lampes s'éteignent."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at midnight a cry was heard: "Behold, the bridegroom is coming; go out to meet him!'7 Then all those virgins arose and trimmed their lamps. 8 And the foolish said to the wise, "Give us some of your oil, for our lamps are going out.'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1326" name="Group 30"/>
          <p:cNvGraphicFramePr>
            <a:graphicFrameLocks noGrp="1"/>
          </p:cNvGraphicFramePr>
          <p:nvPr/>
        </p:nvGraphicFramePr>
        <p:xfrm>
          <a:off x="34925" y="44450"/>
          <a:ext cx="9145588"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فاجابت الحكيمات قائلات لعله لا يكفي لنا ولكنّ بل اذهبن الى الباعة وابتعن لكنّ. وفيما هنّ ذاهبات ليبتعن جاء العريس والمستعدات دخلن معه الى العرس وأغلق الباب.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Les avisées répondirent: "Certes pas, il n'y aurait pas assez pour nous et pour vous! Allez plutôt chez les marchands et achetez-en pour vous."10 Pendant qu'elles allaient en acheter, l'époux arriva; celles qui étaient prêtes entrèrent avec lui dans la salle des noces, et l'on ferma la porte.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But the wise answered, saying, "No, lest there should not be enough for us and you; but go rather to those who sell, and buy for yourselves.'10 And while they went to buy, the bridegroom came, and those who were ready went in with him to the wedding; and the door was shut.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6461" name="Group 45"/>
          <p:cNvGraphicFramePr>
            <a:graphicFrameLocks noGrp="1"/>
          </p:cNvGraphicFramePr>
          <p:nvPr/>
        </p:nvGraphicFramePr>
        <p:xfrm>
          <a:off x="34925" y="44450"/>
          <a:ext cx="9145588" cy="6352032"/>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اخيرا جاءت بقية العذارى ايضا قائلات يا سيد يا سيد افتح لنا.  فاجاب وقال الحق اقول لكن اني ما اعرفكنّ.  فاسهروا اذا لانكم لا تعرفون اليوم ولا الساعة التي يأتي فيها ابن الانسان</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Finalement, arrivent à leur tour les autres jeunes filles, qui disent: " Seigneur, seigneur, ouvre-nous!" 12 Mais il répondit: "En vérité, je vous le déclare, je ne vous connais pas." 13 Veillez donc, car vous ne savez ni le jour ni l'heure.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Afterward the other virgins came also, saying, "Lord, Lord, open to us!'12 But he answered and said, "Assuredly, I say to you, I do not know you.' 13 Watch therefore, for you know neither the day nor the hour in which the Son of Man is coming.”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74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25357" name="Group 13"/>
          <p:cNvGraphicFramePr>
            <a:graphicFrameLocks noGrp="1"/>
          </p:cNvGraphicFramePr>
          <p:nvPr/>
        </p:nvGraphicFramePr>
        <p:xfrm>
          <a:off x="179388" y="333375"/>
          <a:ext cx="8713787" cy="6309360"/>
        </p:xfrm>
        <a:graphic>
          <a:graphicData uri="http://schemas.openxmlformats.org/drawingml/2006/table">
            <a:tbl>
              <a:tblPr rtl="1"/>
              <a:tblGrid>
                <a:gridCol w="8713787">
                  <a:extLst>
                    <a:ext uri="{9D8B030D-6E8A-4147-A177-3AD203B41FA5}">
                      <a16:colId xmlns:a16="http://schemas.microsoft.com/office/drawing/2014/main" val="20000"/>
                    </a:ext>
                  </a:extLst>
                </a:gridCol>
              </a:tblGrid>
              <a:tr h="2446338">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 Seventh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(28</a:t>
                      </a:r>
                      <a:r>
                        <a:rPr kumimoji="0" lang="en-US" sz="4000" b="1" i="0" u="none" strike="noStrike" cap="none" normalizeH="0" baseline="30000">
                          <a:ln>
                            <a:noFill/>
                          </a:ln>
                          <a:solidFill>
                            <a:srgbClr val="FF9900"/>
                          </a:solidFill>
                          <a:effectLst/>
                          <a:latin typeface="Arial" charset="0"/>
                          <a:cs typeface="Arial" charset="0"/>
                        </a:rPr>
                        <a:t>th</a:t>
                      </a:r>
                      <a:r>
                        <a:rPr kumimoji="0" lang="en-US" sz="4000" b="1" i="0" u="none" strike="noStrike" cap="none" normalizeH="0" baseline="0">
                          <a:ln>
                            <a:noFill/>
                          </a:ln>
                          <a:solidFill>
                            <a:srgbClr val="FF9900"/>
                          </a:solidFill>
                          <a:effectLst/>
                          <a:latin typeface="Arial" charset="0"/>
                          <a:cs typeface="Arial" charset="0"/>
                        </a:rPr>
                        <a:t> of Hatour)</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اليوم السابع والعشرون</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r>
                        <a:rPr kumimoji="0" lang="ar-EG" sz="4000" b="1" i="0" u="none" strike="noStrike" cap="none" normalizeH="0" baseline="0">
                          <a:ln>
                            <a:noFill/>
                          </a:ln>
                          <a:solidFill>
                            <a:srgbClr val="FF9900"/>
                          </a:solidFill>
                          <a:effectLst/>
                          <a:latin typeface="Arial" charset="0"/>
                          <a:cs typeface="Arial" charset="0"/>
                        </a:rPr>
                        <a:t>( الثامن والعشرون من هاتور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Vingt-septième  jour du mois de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1" i="0" u="none" strike="noStrike" cap="none" normalizeH="0" baseline="0">
                          <a:ln>
                            <a:noFill/>
                          </a:ln>
                          <a:solidFill>
                            <a:srgbClr val="FF9900"/>
                          </a:solidFill>
                          <a:effectLst/>
                          <a:latin typeface="Arial" charset="0"/>
                          <a:cs typeface="Arial" charset="0"/>
                        </a:rPr>
                        <a:t>(</a:t>
                      </a:r>
                      <a:r>
                        <a:rPr kumimoji="0" lang="fr-CA" sz="4000" b="0" i="0" u="none" strike="noStrike" cap="none" normalizeH="0" baseline="0">
                          <a:ln>
                            <a:noFill/>
                          </a:ln>
                          <a:solidFill>
                            <a:srgbClr val="FF9900"/>
                          </a:solidFill>
                          <a:effectLst/>
                          <a:latin typeface="Arial" charset="0"/>
                          <a:cs typeface="Arial" charset="0"/>
                        </a:rPr>
                        <a:t>Vingt-huitième</a:t>
                      </a:r>
                      <a:r>
                        <a:rPr kumimoji="0" lang="fr-CA" sz="4000" b="1" i="0" u="none" strike="noStrike" cap="none" normalizeH="0" baseline="0">
                          <a:ln>
                            <a:noFill/>
                          </a:ln>
                          <a:solidFill>
                            <a:srgbClr val="FF9900"/>
                          </a:solidFill>
                          <a:effectLst/>
                          <a:latin typeface="Arial" charset="0"/>
                          <a:cs typeface="Arial" charset="0"/>
                        </a:rPr>
                        <a:t> </a:t>
                      </a:r>
                      <a:r>
                        <a:rPr kumimoji="0" lang="fr-CA" sz="4000" b="0" i="0" u="none" strike="noStrike" cap="none" normalizeH="0" baseline="0">
                          <a:ln>
                            <a:noFill/>
                          </a:ln>
                          <a:solidFill>
                            <a:srgbClr val="FF9900"/>
                          </a:solidFill>
                          <a:effectLst/>
                          <a:latin typeface="Arial" charset="0"/>
                          <a:cs typeface="Arial" charset="0"/>
                        </a:rPr>
                        <a:t>du Hatour</a:t>
                      </a:r>
                      <a:r>
                        <a:rPr kumimoji="0" lang="fr-CA" sz="4000" b="1" i="0" u="none" strike="noStrike" cap="none" normalizeH="0" baseline="0">
                          <a:ln>
                            <a:noFill/>
                          </a:ln>
                          <a:solidFill>
                            <a:srgbClr val="FF9900"/>
                          </a:solidFill>
                          <a:effectLst/>
                          <a:latin typeface="Arial" charset="0"/>
                          <a:cs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4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82637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4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3458" name="Group 2"/>
          <p:cNvGraphicFramePr>
            <a:graphicFrameLocks noGrp="1"/>
          </p:cNvGraphicFramePr>
          <p:nvPr/>
        </p:nvGraphicFramePr>
        <p:xfrm>
          <a:off x="107950" y="115888"/>
          <a:ext cx="8928100" cy="6441314"/>
        </p:xfrm>
        <a:graphic>
          <a:graphicData uri="http://schemas.openxmlformats.org/drawingml/2006/table">
            <a:tbl>
              <a:tblPr rtl="1"/>
              <a:tblGrid>
                <a:gridCol w="431958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رفعت مختارا من بين الشعب.وجدت داود عبدي</a:t>
                      </a:r>
                      <a:r>
                        <a:rPr kumimoji="0" lang="ar-EG" sz="3200" b="0" i="0" u="none" strike="noStrike" cap="none" normalizeH="0" baseline="0" dirty="0">
                          <a:ln>
                            <a:noFill/>
                          </a:ln>
                          <a:solidFill>
                            <a:schemeClr val="bg1"/>
                          </a:solidFill>
                          <a:effectLst/>
                          <a:latin typeface="Arial" charset="0"/>
                          <a:cs typeface="Arial" charset="0"/>
                        </a:rPr>
                        <a:t>.</a:t>
                      </a:r>
                      <a:r>
                        <a:rPr kumimoji="0" lang="en-CA"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بدهن قدسي مسحته.</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الذي تثبت يدي معه.</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89:19-21</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19 J'ai exalté un jeune homme de mon peuple.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20 J'ai trouvé David mon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serviteur. Je l'ai sacré avec mon huile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21 Solide, ma main sera</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près de lui,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89:19-21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I have exalted one chosen from the people.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I have found My servant David; with My holy oil I have anointed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With whom My hand shall be established.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3469" name="Rectangle 13"/>
          <p:cNvSpPr>
            <a:spLocks noGrp="1" noChangeArrowheads="1"/>
          </p:cNvSpPr>
          <p:nvPr>
            <p:ph type="ctrTitle"/>
          </p:nvPr>
        </p:nvSpPr>
        <p:spPr/>
        <p:txBody>
          <a:bodyPr/>
          <a:lstStyle/>
          <a:p>
            <a:r>
              <a:rPr lang="en-US"/>
              <a:t>27pv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4482" name="Group 2"/>
          <p:cNvGraphicFramePr>
            <a:graphicFrameLocks noGrp="1"/>
          </p:cNvGraphicFramePr>
          <p:nvPr/>
        </p:nvGraphicFramePr>
        <p:xfrm>
          <a:off x="34925" y="-26988"/>
          <a:ext cx="9074150" cy="685190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31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fr-FR" sz="3600" b="0" i="0" u="sng" strike="noStrike" cap="none" normalizeH="0" baseline="0">
                          <a:ln>
                            <a:noFill/>
                          </a:ln>
                          <a:solidFill>
                            <a:srgbClr val="FF9933"/>
                          </a:solidFill>
                          <a:effectLst/>
                          <a:latin typeface="Arial" charset="0"/>
                          <a:cs typeface="Times New Roman" pitchFamily="18" charset="0"/>
                        </a:rPr>
                        <a:t>10 : 34 - 42</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تظنوا اني جئت لألقي سلاما على الارض.ما جئت لألقي سلاما بل سيفا.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فاني جئت لأفرّق الانسان ضد ابيه والابنة ضد امها والكنة ضد حماتها.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Matthieu 10 : 34 - 42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N'allez pas croire que je sois venu apporter la paix sur la terre; je ne suis pas venu apporter la paix, mais bien le glaive. 35 Oui, je suis venu séparer l'homme de son père, la fille de sa mère, la belle-fille de sa belle-mère: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Matthew 10:34-42</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34 Do not think that I came to bring peace on earth. I did not come to bring peace but a sword. 35 For I have come to "set a man against his father, a daughter against her mother, and a daughter-in-law against her mother-in-law';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04493" name="Rectangle 13"/>
          <p:cNvSpPr>
            <a:spLocks noGrp="1" noChangeArrowheads="1"/>
          </p:cNvSpPr>
          <p:nvPr>
            <p:ph type="ctrTitle"/>
          </p:nvPr>
        </p:nvSpPr>
        <p:spPr/>
        <p:txBody>
          <a:bodyPr/>
          <a:lstStyle/>
          <a:p>
            <a:r>
              <a:rPr lang="en-US"/>
              <a:t>27v</a:t>
            </a:r>
          </a:p>
        </p:txBody>
      </p:sp>
    </p:spTree>
  </p:cSld>
  <p:clrMapOvr>
    <a:masterClrMapping/>
  </p:clrMapOvr>
</p:sld>
</file>

<file path=ppt/slides/slide14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5506" name="Group 2"/>
          <p:cNvGraphicFramePr>
            <a:graphicFrameLocks noGrp="1"/>
          </p:cNvGraphicFramePr>
          <p:nvPr/>
        </p:nvGraphicFramePr>
        <p:xfrm>
          <a:off x="107950" y="44450"/>
          <a:ext cx="9001125" cy="646779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واعداء الانسان اهل بيته.من احب ابا او اما اكثر مني فلا يستحقني.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ومن احب ابنا او ابنة اكثر مني فلا يستحقني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ومن لا ياخذ صليبه ويتبعني فلا يستحقني.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36 on aura pour ennemis les gens de sa  maison. Qui aime son père ou sa mère plus que moi n'est pas digne de moi; 37 qui aime son fils ou sa fille plus que moi n'est pas digne de moi. 38 Qui ne se charge pas de sa croix et ne me suit pas n'est pas digne de 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36 and "a man's enemies will be those of his own household.' 37 He who loves father or mother more than Me is not worthy of Me. And he who loves son or daughter more than Me is not worthy of Me. 38 And he who does not take his cross and follow after Me is not worthy of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6530" name="Group 2"/>
          <p:cNvGraphicFramePr>
            <a:graphicFrameLocks noGrp="1"/>
          </p:cNvGraphicFramePr>
          <p:nvPr/>
        </p:nvGraphicFramePr>
        <p:xfrm>
          <a:off x="107950" y="44450"/>
          <a:ext cx="8856663" cy="6638481"/>
        </p:xfrm>
        <a:graphic>
          <a:graphicData uri="http://schemas.openxmlformats.org/drawingml/2006/table">
            <a:tbl>
              <a:tblPr rtl="1"/>
              <a:tblGrid>
                <a:gridCol w="44640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وجد حياته يضيعها.ومن اضاع حياته من اجلي يجدها. من يقبلكم يقبلني ومن يقبلني يقبل الذي ارسلني.</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Qui aura sauvé sa vie la perdra et qui perdra sa vie à cause de moi l'assurera. 40 Qui vous accueille m'accueille moi-même, et qui m'accueille, accueille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39 He who finds his life will lose it, and he who loses his life for My sake will find it. 40 He who receives you receives Me, and he who receives Me receives Him who sent Me.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7554" name="Group 2"/>
          <p:cNvGraphicFramePr>
            <a:graphicFrameLocks noGrp="1"/>
          </p:cNvGraphicFramePr>
          <p:nvPr/>
        </p:nvGraphicFramePr>
        <p:xfrm>
          <a:off x="34925" y="115888"/>
          <a:ext cx="9074150" cy="662400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a:ln>
                            <a:noFill/>
                          </a:ln>
                          <a:solidFill>
                            <a:schemeClr val="bg1"/>
                          </a:solidFill>
                          <a:effectLst/>
                          <a:latin typeface="Arial" charset="0"/>
                          <a:cs typeface="Arial" charset="0"/>
                        </a:rPr>
                        <a:t>من يقبل نبيا باسم نبي فأجر نبي ياخذ.</a:t>
                      </a:r>
                      <a:r>
                        <a:rPr kumimoji="0" lang="ar-EG" sz="3600" b="0" i="0" u="none" strike="noStrike" cap="none" normalizeH="0" baseline="0">
                          <a:ln>
                            <a:noFill/>
                          </a:ln>
                          <a:solidFill>
                            <a:schemeClr val="bg1"/>
                          </a:solidFill>
                          <a:effectLst/>
                          <a:latin typeface="Arial" charset="0"/>
                          <a:cs typeface="Arial" charset="0"/>
                        </a:rPr>
                        <a:t> </a:t>
                      </a:r>
                      <a:r>
                        <a:rPr kumimoji="0" lang="ar-SA" sz="3600" b="0" i="0" u="none" strike="noStrike" cap="none" normalizeH="0" baseline="0">
                          <a:ln>
                            <a:noFill/>
                          </a:ln>
                          <a:solidFill>
                            <a:schemeClr val="bg1"/>
                          </a:solidFill>
                          <a:effectLst/>
                          <a:latin typeface="Arial" charset="0"/>
                          <a:cs typeface="Arial" charset="0"/>
                        </a:rPr>
                        <a:t>ومن يقبل بارا باسم بار فأجر بار ياخذ. </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40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037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Qui accueille un prophète en sa qualité de prophète recevra une récompense de prophète, et qui accueille un juste en sa qualité de juste recevra une récompense de juste. </a:t>
                      </a:r>
                      <a:endParaRPr kumimoji="0" lang="fr-FR" sz="3200" b="0" i="0" u="sng"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41 He who receives a prophet in the name of a prophet shall receive a prophet's reward. And he who receives a righteous man in the name of a righteous man shall receive a righteous man's reward.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8578" name="Group 2"/>
          <p:cNvGraphicFramePr>
            <a:graphicFrameLocks noGrp="1"/>
          </p:cNvGraphicFramePr>
          <p:nvPr/>
        </p:nvGraphicFramePr>
        <p:xfrm>
          <a:off x="34925" y="44450"/>
          <a:ext cx="9074150" cy="5978526"/>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سقى احد هؤلاء الصغار كاس ماء بارد فقط باسم تلميذ فالحق اقول لكم انه لا يضيع اجره</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Quiconque donnera à boire, ne serait-ce qu'un verre d'eau fraîche, à l'un de ces petits en sa qualité de disciple, en vérité, je vous le déclare, il ne perdra pas sa récompense." </a:t>
                      </a:r>
                      <a:endParaRPr kumimoji="0" lang="fr-FR" sz="32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“And whoever gives one of these little ones only a cup of cold water in the name of a disciple, assuredly, I say to you, he shall by no means lose his reward.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715016"/>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960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360960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4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0626" name="Group 2"/>
          <p:cNvGraphicFramePr>
            <a:graphicFrameLocks noGrp="1"/>
          </p:cNvGraphicFramePr>
          <p:nvPr/>
        </p:nvGraphicFramePr>
        <p:xfrm>
          <a:off x="107950" y="44450"/>
          <a:ext cx="9001125" cy="660641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132:9,10,17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كهنتك يلبسون البر واتقياؤك يهتفون.</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من اجل داود عبدك لا ترد وجه مسيحك. رتبت سراجا لمسيحي.</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وعليه يزهر اكليله </a:t>
                      </a:r>
                      <a:r>
                        <a:rPr kumimoji="0" lang="ar-EG" sz="3200" b="0" i="0" u="none" strike="noStrike" cap="none" normalizeH="0" baseline="0" dirty="0">
                          <a:ln>
                            <a:noFill/>
                          </a:ln>
                          <a:solidFill>
                            <a:schemeClr val="bg1"/>
                          </a:solidFill>
                          <a:effectLst/>
                          <a:latin typeface="Arial" charset="0"/>
                          <a:cs typeface="Arial" charset="0"/>
                        </a:rPr>
                        <a:t>. </a:t>
                      </a:r>
                      <a:r>
                        <a:rPr kumimoji="0" lang="ar-SA" sz="3600" b="1" i="0" u="none" strike="noStrike" cap="none" normalizeH="0" baseline="0" dirty="0">
                          <a:ln>
                            <a:noFill/>
                          </a:ln>
                          <a:solidFill>
                            <a:schemeClr val="bg1"/>
                          </a:solidFill>
                          <a:effectLst/>
                          <a:latin typeface="Arial" charset="0"/>
                          <a:cs typeface="Arial" charset="0"/>
                        </a:rPr>
                        <a:t>هللويا.</a:t>
                      </a:r>
                      <a:r>
                        <a:rPr kumimoji="0" lang="ar-SA" sz="3600" b="0" i="0" u="none" strike="noStrike" cap="none" normalizeH="0" baseline="0" dirty="0">
                          <a:ln>
                            <a:noFill/>
                          </a:ln>
                          <a:solidFill>
                            <a:schemeClr val="bg1"/>
                          </a:solidFill>
                          <a:effectLst/>
                          <a:latin typeface="Arial" charset="0"/>
                          <a:cs typeface="Arial" charset="0"/>
                        </a:rPr>
                        <a:t> </a:t>
                      </a:r>
                      <a:endParaRPr kumimoji="0" lang="ar-EG" sz="36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132:9,10,17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9 Que tes prêtres soient vêtus de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que tes fidèles crient leur joie, 10 à cause de David ton serviteur.17 Je préparerai une lampe pour mon messie, 18 et sur lui son diadème fleurira,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Psalms132:9-10,17-18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Let Your priests be clothed with righteousness, and let Your saints shout for joy.10 For Your servant David's sake,17 I will prepare a lamp for My Anointed. 18 but upon Himself His crown shall flourish. 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0637" name="Rectangle 13"/>
          <p:cNvSpPr>
            <a:spLocks noGrp="1" noChangeArrowheads="1"/>
          </p:cNvSpPr>
          <p:nvPr>
            <p:ph type="ctrTitle"/>
          </p:nvPr>
        </p:nvSpPr>
        <p:spPr/>
        <p:txBody>
          <a:bodyPr/>
          <a:lstStyle/>
          <a:p>
            <a:r>
              <a:rPr lang="en-US" sz="1000"/>
              <a:t>27pm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1650" name="Group 2"/>
          <p:cNvGraphicFramePr>
            <a:graphicFrameLocks noGrp="1"/>
          </p:cNvGraphicFramePr>
          <p:nvPr/>
        </p:nvGraphicFramePr>
        <p:xfrm>
          <a:off x="107950" y="44450"/>
          <a:ext cx="9072563" cy="6840347"/>
        </p:xfrm>
        <a:graphic>
          <a:graphicData uri="http://schemas.openxmlformats.org/drawingml/2006/table">
            <a:tbl>
              <a:tblPr rtl="1"/>
              <a:tblGrid>
                <a:gridCol w="4679950">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6 :17 -23 </a:t>
                      </a:r>
                      <a:r>
                        <a:rPr kumimoji="0" lang="ar-SA" sz="2800" b="0" i="0" u="none" strike="noStrike" cap="none" normalizeH="0" baseline="0">
                          <a:ln>
                            <a:noFill/>
                          </a:ln>
                          <a:solidFill>
                            <a:schemeClr val="tx1"/>
                          </a:solidFill>
                          <a:effectLst/>
                          <a:latin typeface="Arial" charset="0"/>
                          <a:cs typeface="Arial" charset="0"/>
                        </a:rPr>
                        <a:t> </a:t>
                      </a:r>
                      <a:endParaRPr kumimoji="0" lang="ar-EG" sz="2800" b="0" i="0" u="none" strike="noStrike" cap="none" normalizeH="0" baseline="0">
                        <a:ln>
                          <a:noFill/>
                        </a:ln>
                        <a:solidFill>
                          <a:schemeClr val="tx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ونزل معهم ووقف في موضع سهل هو وجمع من تلاميذه وجمهور كثير من الشعب من جميع اليهودية واورشليم وساحل صور وصيدا الذين جاءوا ليسمعوه ويشفوا من امراضهم.</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402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6 : 17 - 23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Descendant avec eux, il s'arrêta sur un endroit plat avec une grande foule de ses disciples et une grande multitude du peuple de toute la Judée, de </a:t>
                      </a:r>
                      <a:r>
                        <a:rPr kumimoji="0" lang="fr-FR" sz="2600" b="0" i="0" u="none" strike="noStrike" cap="none" normalizeH="0" baseline="0">
                          <a:ln>
                            <a:noFill/>
                          </a:ln>
                          <a:solidFill>
                            <a:schemeClr val="bg1"/>
                          </a:solidFill>
                          <a:effectLst/>
                          <a:latin typeface="Arial" charset="0"/>
                          <a:cs typeface="Arial" charset="0"/>
                        </a:rPr>
                        <a:t>Jérusalem </a:t>
                      </a:r>
                      <a:r>
                        <a:rPr kumimoji="0" lang="fr-FR" sz="2800" b="0" i="0" u="none" strike="noStrike" cap="none" normalizeH="0" baseline="0">
                          <a:ln>
                            <a:noFill/>
                          </a:ln>
                          <a:solidFill>
                            <a:schemeClr val="bg1"/>
                          </a:solidFill>
                          <a:effectLst/>
                          <a:latin typeface="Arial" charset="0"/>
                          <a:cs typeface="Arial" charset="0"/>
                        </a:rPr>
                        <a:t>et du littoral de Tyr et de Sidon; ils étaient venus pour l'entendre et se faire guérir de leurs maladies;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6:17-23</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He came down with them and stood on a level place with a crowd of His disciples and a great multitude of people from all Judea and Jerusalem, and from the seacoast of Tyre and Sidon, who came to hear Him and be healed of their diseases,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1661" name="Rectangle 13"/>
          <p:cNvSpPr>
            <a:spLocks noGrp="1" noChangeArrowheads="1"/>
          </p:cNvSpPr>
          <p:nvPr>
            <p:ph type="ctrTitle"/>
          </p:nvPr>
        </p:nvSpPr>
        <p:spPr/>
        <p:txBody>
          <a:bodyPr/>
          <a:lstStyle/>
          <a:p>
            <a:r>
              <a:rPr lang="en-US"/>
              <a:t>27m</a:t>
            </a:r>
          </a:p>
        </p:txBody>
      </p:sp>
    </p:spTree>
  </p:cSld>
  <p:clrMapOvr>
    <a:masterClrMapping/>
  </p:clrMapOvr>
</p:sld>
</file>

<file path=ppt/slides/slide14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2674" name="Group 2"/>
          <p:cNvGraphicFramePr>
            <a:graphicFrameLocks noGrp="1"/>
          </p:cNvGraphicFramePr>
          <p:nvPr/>
        </p:nvGraphicFramePr>
        <p:xfrm>
          <a:off x="107950" y="44450"/>
          <a:ext cx="9072563" cy="6796405"/>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والمعذبون من ارواح نجسة.وكانوا يبرأون.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وكل الجمع طلبوا ان يلمسوه لان قوة كانت تخرج منه وتشفي الجميع</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ورفع عينيه الى تلاميذه وقال طوباكم ايها المساكين لان لكم ملكوت الله.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ceux qui étaient affligés d'esprits impurs étaient guéris;19 et toute la foule cherchait à le toucher, parce qu'une force sortait de lui et les guérissait tous. 20 Alors, levant les yeux sur ses disciples, Jésus dit: "Heureux, vous les pauvres: le Royaume de Dieu est à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as well as those who were tormented with unclean spirits. And they were healed. 19 And the whole multitude sought to touch Him, for power went out from Him and healed them all. 20 Then He lifted up His eyes toward His disciples, and said: Blessed are you poor, for yours is the kingdom of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3698" name="Group 2"/>
          <p:cNvGraphicFramePr>
            <a:graphicFrameLocks noGrp="1"/>
          </p:cNvGraphicFramePr>
          <p:nvPr/>
        </p:nvGraphicFramePr>
        <p:xfrm>
          <a:off x="107950" y="44450"/>
          <a:ext cx="9001125" cy="6441123"/>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طوباكم ايها الجياع الآن لانكم تشبعون.طوباكم ايها الباكون الآن لانكم ستضحكون.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طوباكم اذا ابغضكم الناس واذا افرزوكم وعيّروكم واخرجوا اسمكم كشرير من اجل ابن الانسان.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21 Heureux, vous qui avez faim maintenant: vous serez rassasiés. Heureux, vous qui pleurez maintenant: vous rirez. 22 Heureux êtes-vous lorsque les hommes vous haïssent, lorsqu'ils vous rejettent, et qu'ils insultent et proscrivent votre nom comme infâme, à cause du Fils de l'homme.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Blessed are you who hunger now, for you shall be filled. Blessed are you who weep now, for you shall laugh. 22 Blessed are you when men hate you, and when they exclude you, and revile you, and cast out your name as evil, for the Son of Man's sake.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4722" name="Group 2"/>
          <p:cNvGraphicFramePr>
            <a:graphicFrameLocks noGrp="1"/>
          </p:cNvGraphicFramePr>
          <p:nvPr/>
        </p:nvGraphicFramePr>
        <p:xfrm>
          <a:off x="34925" y="115888"/>
          <a:ext cx="9001125" cy="5402263"/>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افرحوا في ذلك اليوم وتهللوا.فهوذا اجركم عظيم في السماء.لان آباءهم هكذا كانوا يفعلون بالانبياء.</a:t>
                      </a:r>
                      <a:r>
                        <a:rPr kumimoji="0" lang="ar-EG"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Réjouissez-vous ce jour-là et bondissez de joie, car voici, votre récompense est grande dans le ciel; c'est en effet de la même manière que leurs pères traitaient les prophètes.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Rejoice in that day and leap for joy! For indeed your reward is great in heaven, for in like manner their fathers did to the prophets.</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4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574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361574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361574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3615749"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4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7794" name="Group 2"/>
          <p:cNvGraphicFramePr>
            <a:graphicFrameLocks noGrp="1"/>
          </p:cNvGraphicFramePr>
          <p:nvPr/>
        </p:nvGraphicFramePr>
        <p:xfrm>
          <a:off x="34925" y="44450"/>
          <a:ext cx="9001125" cy="6299962"/>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a:t>
                      </a:r>
                      <a:r>
                        <a:rPr kumimoji="0" lang="fr-FR" sz="3600" b="0" i="0" u="sng" strike="noStrike" cap="none" normalizeH="0" baseline="0">
                          <a:ln>
                            <a:noFill/>
                          </a:ln>
                          <a:solidFill>
                            <a:srgbClr val="FF9933"/>
                          </a:solidFill>
                          <a:effectLst/>
                          <a:latin typeface="Arial" charset="0"/>
                          <a:cs typeface="Arial" charset="0"/>
                        </a:rPr>
                        <a:t>7:18 - 8:1-13</a:t>
                      </a:r>
                      <a:r>
                        <a:rPr kumimoji="0" lang="ar-SA" sz="3600" b="0" i="0" u="sng" strike="noStrike" cap="none" normalizeH="0" baseline="0">
                          <a:ln>
                            <a:noFill/>
                          </a:ln>
                          <a:solidFill>
                            <a:srgbClr val="FF9933"/>
                          </a:solidFill>
                          <a:effectLst/>
                          <a:latin typeface="Arial" charset="0"/>
                          <a:cs typeface="Arial" charset="0"/>
                        </a:rPr>
                        <a:t>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 يصير ابطال الوصية السابقة من اجل ضعفها وعدم نفعها.</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7:18 - 8:1-13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fait, on a là, d'une part, l'abrogation du précepte antérieur en raison de sa déficience et de son manque d'utilité,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Hebrews7:18-28 &amp; 8:1-13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or on the one hand there is an annulling of the former commandment because of its weakness and unprofitableness,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17805" name="Rectangle 13"/>
          <p:cNvSpPr>
            <a:spLocks noGrp="1" noChangeArrowheads="1"/>
          </p:cNvSpPr>
          <p:nvPr>
            <p:ph type="ctrTitle"/>
          </p:nvPr>
        </p:nvSpPr>
        <p:spPr/>
        <p:txBody>
          <a:bodyPr/>
          <a:lstStyle/>
          <a:p>
            <a:r>
              <a:rPr lang="en-US"/>
              <a:t>27p</a:t>
            </a:r>
          </a:p>
        </p:txBody>
      </p:sp>
    </p:spTree>
  </p:cSld>
  <p:clrMapOvr>
    <a:masterClrMapping/>
  </p:clrMapOvr>
</p:sld>
</file>

<file path=ppt/slides/slide14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8818" name="Group 2"/>
          <p:cNvGraphicFramePr>
            <a:graphicFrameLocks noGrp="1"/>
          </p:cNvGraphicFramePr>
          <p:nvPr/>
        </p:nvGraphicFramePr>
        <p:xfrm>
          <a:off x="34925" y="115888"/>
          <a:ext cx="8929688" cy="6218238"/>
        </p:xfrm>
        <a:graphic>
          <a:graphicData uri="http://schemas.openxmlformats.org/drawingml/2006/table">
            <a:tbl>
              <a:tblPr rtl="1"/>
              <a:tblGrid>
                <a:gridCol w="45370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 الناموس لم يكمل شيئا.ولكن يصير ادخال رجاء افضل به نقترب الى الله.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car la loi n'a rien mené à l'accomplissement, et, d'autre part, l'introduction d'une espérance meilleure, par laquelle nous approchons de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for the law made nothing perfect; on the other hand, there is the bringing in of a better hope, through which we draw near to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19842" name="Group 2"/>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وعلى قدر ما انه ليس بدون قسم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اولئك بدون قسم قد صاروا كهنة واما هذا فبقسم من القائل له اقسم الرب ولن يندم انت كاهن الى الابد على رتبة ملكي صادق.</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Et dans la mesure où cela ne s'est pas réalisé sans prestation de serment -21 car s'il n'y a pas eu prestation de serment pour le sacerdoce des autres, pour lui il y a eu le serment prononcé par celui qui a dit à son intention: Le Seigneur l'a juré et il ne reviendra pas sur cela: Tu es prêtre pour l'éternité -, dans cette mesure,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And inasmuch as He was not made priest without an oath 21 (for they have become priests without an oath, but He with an oath by Him who said to Him: The Lord has sworn and will not relent, "You are a priest forever according to the order of Melchizedek' ''),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0866" name="Group 2"/>
          <p:cNvGraphicFramePr>
            <a:graphicFrameLocks noGrp="1"/>
          </p:cNvGraphicFramePr>
          <p:nvPr/>
        </p:nvGraphicFramePr>
        <p:xfrm>
          <a:off x="34925" y="44450"/>
          <a:ext cx="9001125" cy="636968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على قدر ذلك قد صار يسوع ضامنا لعهد افضل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واولئك قد صاروا كهنة كثيرين من اجل منعهم بالموت عن البقاء. واما هذا فمن اجل انه يبقى الى الابد له كهنوت لا يزول.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d'une meilleure alliance que Jésus est devenu le garant.23 De plus, les autres sont nombreux à être devenus prêtres, puisque la mort les empêchait de rester; 24 mais lui, puisqu'il demeure pour l'éternité, possède un sacerdoce exclusif.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by so much more Jesus has become a surety of a better covenant. 23 Also there were many priests, because they were prevented by death from continuing. 24 But He, because He continues forever, has an unchangeable priesthood.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1890" name="Group 2"/>
          <p:cNvGraphicFramePr>
            <a:graphicFrameLocks noGrp="1"/>
          </p:cNvGraphicFramePr>
          <p:nvPr/>
        </p:nvGraphicFramePr>
        <p:xfrm>
          <a:off x="34925" y="44450"/>
          <a:ext cx="9074150" cy="58340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ثم يقدر ان يخلّص ايضا الى التمام الذين يتقدمون به الى الله اذ هو حيّ في كل حين ليشفع فيهم.لانه كان يليق بنا رئيس كهنة مثل هذا قدوس بلا شر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c'est pourquoi il est en mesure de sauver d'une manière définitive ceux qui, par lui, s'approchent de Dieu, puisqu'il est toujours vivant pour intercéder en leur faveur.26 Et tel est bien le grand prêtre qui nous convenait, saint, innocent,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Therefore He is also able to save to the uttermost those who come to God through Him, since He always lives to make intercession for them. 26 For such a High Priest was fitting for us, who is holy, harmless,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2914" name="Group 2"/>
          <p:cNvGraphicFramePr>
            <a:graphicFrameLocks noGrp="1"/>
          </p:cNvGraphicFramePr>
          <p:nvPr/>
        </p:nvGraphicFramePr>
        <p:xfrm>
          <a:off x="34925" y="44450"/>
          <a:ext cx="9074150" cy="659479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دنس قد انفصل عن الخطاة وصار اعلى من السموات</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الذي ليس له اضطرار كل يوم مثل رؤساء الكهنة ان يقدم ذبائح اولا عن خطايا نفسه ثم عن خطايا الشعب لانه فعل هذا مرة واحدة اذ قدم نفسه.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immaculé, séparé des pécheurs, élevé au-dessus des cieux. 27 Il n'a pas besoin, comme les autres grands prêtres, d'offrir chaque jour des sacrifices, d'abord pour ses propres péchés, puis pour ceux du peuple. Cela, il l'a fait une fois pour toutes en s'offrant lui-même.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undefiled, separate from sinners, and has become higher than the heavens;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who does not need daily, as those high priests, to offer up sacrifices, first for His own sins and then for the people's, for this He did once for all when He offered up Himself.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3938" name="Group 2"/>
          <p:cNvGraphicFramePr>
            <a:graphicFrameLocks noGrp="1"/>
          </p:cNvGraphicFramePr>
          <p:nvPr/>
        </p:nvGraphicFramePr>
        <p:xfrm>
          <a:off x="34925" y="44450"/>
          <a:ext cx="9074150" cy="619283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الناموس يقيم اناسا بهم ضعف رؤساء كهنة واما كلمة القسم التي بعد الناموس فتقيم ابنا مكملا الى الابد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Alors que la loi établit grands prêtres des hommes qui restent déficients, la parole du serment qui intervient après la loi établit un Fils qui, pour l'éternité,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For the law appoints as high priests men who have weakness, but the word of the oath, which came after the law, appoints the Son who has been perfected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4962" name="Group 2"/>
          <p:cNvGraphicFramePr>
            <a:graphicFrameLocks noGrp="1"/>
          </p:cNvGraphicFramePr>
          <p:nvPr/>
        </p:nvGraphicFramePr>
        <p:xfrm>
          <a:off x="34925" y="44450"/>
          <a:ext cx="9001125" cy="6796405"/>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راس الكلام فهو ان لنا رئيس كهنة مثل هذا قد جلس في يمين عرش العظمة في السموات</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خادما للاقداس والمسكن الحقيقي الذي نصبه الرب لا انسان.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est arrivé au parfait accomplissement. Or, point capital de notre exposé, c'est bien un tel grand prêtre que nous avons, lui qui s'est assis à la droite du trône de la Majesté dans les cieux, 2 comme ministre du vrai sanctuaire et de la véritable tente dressée par le Seigneur et non par un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Now this is the main point of the things we are saying: We have such a High Priest, who is seated at the right hand of the throne of the Majesty in the heavens, 2 a Minister of the sanctuary and of the true tabernacle which the Lord erected, and not man.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5986" name="Group 2"/>
          <p:cNvGraphicFramePr>
            <a:graphicFrameLocks noGrp="1"/>
          </p:cNvGraphicFramePr>
          <p:nvPr/>
        </p:nvGraphicFramePr>
        <p:xfrm>
          <a:off x="34925" y="44450"/>
          <a:ext cx="9074150" cy="66246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رئيس كهنة يقام لكي يقدم قرابين وذبائح.فمن ثم يلزم ان يكون لهذا ايضا شيء يقدمه. فانه لو كان على الارض لما كان كاهنا اذ يوجد الكهنة الذين يقدمون قرابين حسب الناموس</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Tout grand prêtre est établi pour offrir des dons et des sacrifices; d'où la nécessité pour lui aussi d'avoir quelque chose à offrir. 4 Si le Christ était sur la terre, il ne serait pas même prêtre, la place étant prise par ceux qui offrent les dons conformément à la loi;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every high priest is appointed to offer both gifts and sacrifices. Therefore it is necessary that this One also have something to offer. 4 For if He were on earth, He would not be a priest, since there are priests who offer the gifts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7010" name="Group 2"/>
          <p:cNvGraphicFramePr>
            <a:graphicFrameLocks noGrp="1"/>
          </p:cNvGraphicFramePr>
          <p:nvPr/>
        </p:nvGraphicFramePr>
        <p:xfrm>
          <a:off x="34925" y="44450"/>
          <a:ext cx="9145588" cy="662463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يخدمون شبه السماويات وظلها كما اوحي الى موسى وهو مزمع ان يصنع المسكن.لانه قال انظر ان تصنع كل شيء حسب المثال الذي اظهر لك في الجبل.</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mais leur culte, ils le rendent à une image, à une esquisse des réalités célestes, selon l'avertissement divin reçu par Moïse pour construire la tente: Vois, lui est-il dit, tu feras tout d'après le modèle qui t'a été montré sur la montagne.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who serve the copy and shadow of the heavenly things, as Moses was divinely instructed when he was about to make the tabernacle. For He said, See that you make all things according to the pattern shown you on the mountain.''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8034" name="Group 2"/>
          <p:cNvGraphicFramePr>
            <a:graphicFrameLocks noGrp="1"/>
          </p:cNvGraphicFramePr>
          <p:nvPr/>
        </p:nvGraphicFramePr>
        <p:xfrm>
          <a:off x="34925" y="44450"/>
          <a:ext cx="9145588" cy="6796405"/>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ولكنه الآن قد حصل على خدمة افضل بمقدار ما هو وسيط ايضا لعهد اعظم قد تثبّت على مواعيد افضل</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لو كان ذلك الاول بلا عيب لما طلب موضع لثان.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En réalité, c'est un ministère bien supérieur qui lui revient, car il est médiateur d'une bien meilleure alliance, dont la constitution repose sur de meilleures promesses.7 Si, en effet, cette première alliance avait été sans reproche, il ne serait pas question de la remplacer par une seconde.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now He has obtained a more excellent ministry, inasmuch as He is also Mediator of a better covenant, which was established on better promises. 7 For if that first covenant had been faultless, then no place would have been sought for a second.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29058" name="Group 2"/>
          <p:cNvGraphicFramePr>
            <a:graphicFrameLocks noGrp="1"/>
          </p:cNvGraphicFramePr>
          <p:nvPr/>
        </p:nvGraphicFramePr>
        <p:xfrm>
          <a:off x="34925" y="44450"/>
          <a:ext cx="9145588" cy="5513388"/>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يقول لهم لائما هوذا ايام تأتي يقول الرب حين اكمّل مع بيت اسرائيل ومع بيت يهوذا عهدا جديدا.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290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En fait, c'est bien un reproche qu'il leur adresse: Voici: des jours viennent, dit le Seigneur, où je conclurai avec la maison d'Israël et avec la maison de Juda une alliance nouvelle,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Because finding fault with them, He says: Behold, the days are coming, says the Lord, when I will make a new covenant with the house of Israel and with the house of Judah--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0082" name="Group 2"/>
          <p:cNvGraphicFramePr>
            <a:graphicFrameLocks noGrp="1"/>
          </p:cNvGraphicFramePr>
          <p:nvPr/>
        </p:nvGraphicFramePr>
        <p:xfrm>
          <a:off x="34925" y="44450"/>
          <a:ext cx="9074150" cy="662463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كالعهد الذي عملته مع آبائهم يوم امسكت بيدهم لاخرجهم من ارض مصر لانهم لم يثبتوا في عهدي وانا اهملتهم يقول الرب.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non pas comme l'alliance que je fis avec leurs pères le jour où je les pris par la main pour les mener hors du pays d'Égypte. Parce qu'eux-mêmes ne se sont pas maintenus dans mon alliance, moi aussi je les ai délaissés, dit le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not according to the covenant that I made with their fathers in the day when I took them by the hand to lead them out of the land of Egypt; because they did not continue in My covenant, and I disregarded them, says the Lord.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1106" name="Group 2"/>
          <p:cNvGraphicFramePr>
            <a:graphicFrameLocks noGrp="1"/>
          </p:cNvGraphicFramePr>
          <p:nvPr/>
        </p:nvGraphicFramePr>
        <p:xfrm>
          <a:off x="34925" y="115888"/>
          <a:ext cx="9074150" cy="603408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لان هذا هو العهد الذي اعهده مع بيت اسرائيل بعد تلك الايام يقول الرب اجعل نواميسي في اذهانهم واكتبها على قلوبهم وانا اكون لهم الها وهم يكونون لي شعبا.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33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Car voici l'alliance par laquelle je m'allierai avec la maison d'Israël après ces jours-là, dit le Seigneur: en donnant mes lois, c'est dans leur pensée et dans leurs coeurs que je les inscrirai. Je deviendrai leur Dieu, ils deviendront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For this is the covenant that I will make with the house of Israel after those days, says the Lord: I will put My laws in their mind and write them on their hearts; and I will be their God, and they shall be My people.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2130" name="Group 2"/>
          <p:cNvGraphicFramePr>
            <a:graphicFrameLocks noGrp="1"/>
          </p:cNvGraphicFramePr>
          <p:nvPr/>
        </p:nvGraphicFramePr>
        <p:xfrm>
          <a:off x="34925" y="115888"/>
          <a:ext cx="9001125" cy="57610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يعلّمون كل واحد قريبه وكل واحد اخاه قائلا اعرف الرب لان الجميع سيعرفونني من صغيرهم الى كبيرهم.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608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Chacun d'eux n'aura plus à enseigner son compatriote ni son frère en disant: Connais le Seigneur! car tous me connaîtront, du plus petit jusqu'au plus grand,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None of them shall teach his neighbor, and none his brother, saying, "Know the Lord,' for all shall know Me, from the least of them to the greatest of them.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3154" name="Group 2"/>
          <p:cNvGraphicFramePr>
            <a:graphicFrameLocks noGrp="1"/>
          </p:cNvGraphicFramePr>
          <p:nvPr/>
        </p:nvGraphicFramePr>
        <p:xfrm>
          <a:off x="34925" y="115888"/>
          <a:ext cx="9001125" cy="6115368"/>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اكون صفوحا عن آثامهم ولا اذكر خطاياهم وتعدياتهم في ما بعد.فاذ قال جديدا عتق الاول.واما ما عتّق وشاخ فهو قريب من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الاضمحلال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60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parce que je serai indulgent pour leurs fautes et de leurs péchés, je ne me souviendrai plus.13 En parlant d'une alliance nouvelle, il a rendu ancienne la première; or, ce qui devient ancien et qui vieillit est près de disparaître.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I will be merciful to their unrighteousness, and their sins and their lawless deeds I will remember no more.'' 13 In that He says, A new covenant,'' He has made the first obsolete. Now what is becoming obsolete and growing old is ready to vanish away.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41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36352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363520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7250" name="Group 2"/>
          <p:cNvGraphicFramePr>
            <a:graphicFrameLocks noGrp="1"/>
          </p:cNvGraphicFramePr>
          <p:nvPr/>
        </p:nvGraphicFramePr>
        <p:xfrm>
          <a:off x="34925" y="-26988"/>
          <a:ext cx="9001125" cy="5976938"/>
        </p:xfrm>
        <a:graphic>
          <a:graphicData uri="http://schemas.openxmlformats.org/drawingml/2006/table">
            <a:tbl>
              <a:tblPr rtl="1"/>
              <a:tblGrid>
                <a:gridCol w="518477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يوحنا</a:t>
                      </a:r>
                      <a:r>
                        <a:rPr kumimoji="0" lang="ar-SA" sz="3600" b="0" i="0" u="sng" strike="noStrike" cap="none" normalizeH="0" baseline="0">
                          <a:ln>
                            <a:noFill/>
                          </a:ln>
                          <a:solidFill>
                            <a:srgbClr val="FF9933"/>
                          </a:solidFill>
                          <a:effectLst/>
                          <a:latin typeface="Arial" charset="0"/>
                          <a:cs typeface="Arial" charset="0"/>
                        </a:rPr>
                        <a:t> الرسول الثا</a:t>
                      </a:r>
                      <a:r>
                        <a:rPr kumimoji="0" lang="ar-EG" sz="3600" b="0" i="0" u="sng" strike="noStrike" cap="none" normalizeH="0" baseline="0">
                          <a:ln>
                            <a:noFill/>
                          </a:ln>
                          <a:solidFill>
                            <a:srgbClr val="FF9933"/>
                          </a:solidFill>
                          <a:effectLst/>
                          <a:latin typeface="Arial" charset="0"/>
                          <a:cs typeface="Arial" charset="0"/>
                        </a:rPr>
                        <a:t>لثة (</a:t>
                      </a:r>
                      <a:r>
                        <a:rPr kumimoji="0" lang="en-US" sz="3600" b="0" i="0" u="sng" strike="noStrike" cap="none" normalizeH="0" baseline="0">
                          <a:ln>
                            <a:noFill/>
                          </a:ln>
                          <a:solidFill>
                            <a:srgbClr val="FF9933"/>
                          </a:solidFill>
                          <a:effectLst/>
                          <a:latin typeface="Arial" charset="0"/>
                          <a:cs typeface="Times New Roman" pitchFamily="18" charset="0"/>
                        </a:rPr>
                        <a:t>1: 1- 14</a:t>
                      </a:r>
                      <a:r>
                        <a:rPr kumimoji="0" lang="ar-SA"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الشيخ الى غايس الحبيب الذي انا احبه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ايها الحبيب في كل شيء اروم ان تكون ناجحا وصحيحا كما ان نفسك ناجحة.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Jean 1:1 - 14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Gaïus, très aimé, que j'aime dans la lumière de la vérité.2 Cher ami, je souhaite que tu te portes bien à tous égards, et que ta santé soit bonne; qu'il en aille comme pour ton âme qui, elle, se porte bien.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3 John 1:1-14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 elder, To the beloved Gaius, whom I love in truth: 2 Beloved, I pray that you may prosper in all things and be in health, just as your soul prospers.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37261" name="Rectangle 13"/>
          <p:cNvSpPr>
            <a:spLocks noGrp="1" noChangeArrowheads="1"/>
          </p:cNvSpPr>
          <p:nvPr>
            <p:ph type="ctrTitle"/>
          </p:nvPr>
        </p:nvSpPr>
        <p:spPr/>
        <p:txBody>
          <a:bodyPr/>
          <a:lstStyle/>
          <a:p>
            <a:r>
              <a:rPr lang="en-US"/>
              <a:t>27c</a:t>
            </a:r>
          </a:p>
        </p:txBody>
      </p:sp>
    </p:spTree>
  </p:cSld>
  <p:clrMapOvr>
    <a:masterClrMapping/>
  </p:clrMapOvr>
</p:sld>
</file>

<file path=ppt/slides/slide15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8274" name="Group 2"/>
          <p:cNvGraphicFramePr>
            <a:graphicFrameLocks noGrp="1"/>
          </p:cNvGraphicFramePr>
          <p:nvPr/>
        </p:nvGraphicFramePr>
        <p:xfrm>
          <a:off x="34925" y="115888"/>
          <a:ext cx="9074150" cy="5762626"/>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فرحت جدا اذ حضر اخوة وشهدوا بالحق الذي فيك كما انك تسلك بالحق.</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J'ai, en effet, éprouvé une très grande joie, car des frères arrivés ici rendent témoignage à la vérité qui transparaît dans ta vie: toi, tu marches dans la lumière de la vérité.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For I rejoiced greatly when brethren came and testified of the truth that is in you, just as you walk in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9298" name="Group 2"/>
          <p:cNvGraphicFramePr>
            <a:graphicFrameLocks noGrp="1"/>
          </p:cNvGraphicFramePr>
          <p:nvPr/>
        </p:nvGraphicFramePr>
        <p:xfrm>
          <a:off x="34925" y="44450"/>
          <a:ext cx="9074150" cy="561816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ليس لي فرح اعظم من هذا ان اسمع عن اولادي انهم يسلكون بالحق</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انت تفعل بالامانة كل ما تصنعه الى الاخوة والى الغرباء</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Ma plus grande joie, c'est d'apprendre que mes enfants marchent dans la lumière de la vérité. 5 Cher ami, tu agis selon ta foi dans les soins que tu prends pour les frères, et cela pour des étrangers.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 have no greater joy than to hear that my children walk in truth. 5 Beloved, you do faithfully whatever you do for the brethren and for strangers,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0322" name="Group 2"/>
          <p:cNvGraphicFramePr>
            <a:graphicFrameLocks noGrp="1"/>
          </p:cNvGraphicFramePr>
          <p:nvPr/>
        </p:nvGraphicFramePr>
        <p:xfrm>
          <a:off x="34925" y="115888"/>
          <a:ext cx="9074150" cy="5402263"/>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الذين شهدوا بمحبتك امام الكنيسة.الذين تفعل حسنا اذا شيعتهم كما يحق للّه.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Ils ont rendu devant l'Église témoignage à ta charité. Tu agiras bien en pourvoyant à leur mission d'une manière digne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who have borne witness of your love before the church. If you send them forward on their journey in a manner worthy of God, you will do well,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1346" name="Group 2"/>
          <p:cNvGraphicFramePr>
            <a:graphicFrameLocks noGrp="1"/>
          </p:cNvGraphicFramePr>
          <p:nvPr/>
        </p:nvGraphicFramePr>
        <p:xfrm>
          <a:off x="34925" y="44450"/>
          <a:ext cx="9001125" cy="6796405"/>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لانهم من اجل اسمه خرجوا وهم لا يأخذون شيئا من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فنحن ينبغي لنا ان نقبل امثال هؤلاء لكي نكون عاملين معهم بالحق</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كتبت الى الكنيسة ولكن ديوتريفس الذي يحب ان يكون الاول بينهم لا يقبلنا.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Car c'est pour le Nom qu'ils se sont mis en route, sans rien recevoir des païens. 8 Nous donc, nous devons venir en aide à ces hommes, afin de nous montrer coopérateurs de la vérité.9 J'ai écrit un mot à l'Église. Mais Diotréphès, qui aime à tout régenter, ne nous reconnaît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because they went forth for His name's sake, taking nothing from the Gentiles. 8 We therefore ought to receive such, that we may become fellow workers for the truth. 9 I wrote to the church, but Diotrephes, who loves to have the preeminence among them, does not receive 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2370" name="Group 2"/>
          <p:cNvGraphicFramePr>
            <a:graphicFrameLocks noGrp="1"/>
          </p:cNvGraphicFramePr>
          <p:nvPr/>
        </p:nvGraphicFramePr>
        <p:xfrm>
          <a:off x="34925" y="44450"/>
          <a:ext cx="9074150" cy="5942965"/>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اجل ذلك اذا جئت فسأذكّره باعماله التي يعملها هاذرا علينا باقوال خبيثة.واذ هو غير مكتف بهذه لا يقبل الاخوة ويمنع ايضا الذين يريدون ويطردهم من الكنيسة.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Aussi, lorsque je viendrai, je dénoncerai ses procédés, lui qui se répand contre nous en paroles mauvaises: et non content de cela, il refuse lui-même de recevoir les frères, et ceux qui voudraient les recevoir, il les en empêche et les chasse de l'Église.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Therefore, if I come, I will call to mind his deeds which he does, prating against us with malicious words. And not content with that, he himself does not receive the brethren, and forbids those who wish to, putting them out of the church.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3394" name="Group 2"/>
          <p:cNvGraphicFramePr>
            <a:graphicFrameLocks noGrp="1"/>
          </p:cNvGraphicFramePr>
          <p:nvPr/>
        </p:nvGraphicFramePr>
        <p:xfrm>
          <a:off x="34925" y="-26988"/>
          <a:ext cx="9074150" cy="686784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الحبيب لا تتمثل بالشر بل بالخير لان من يصنع الخير هو من الله ومن يصنع الشر فلم يبصر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ديمتريوس مشهود له من الجميع ومن الحق نفسه ونحن ايضا نشهد وانتم تعلمون ان شهادتنا هي صادقة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Cher ami, ne prends pas exemple sur le mal mais sur le bien. Celui qui fait le bien est de Dieu, celui qui fait le mal ne voit pas Dieu. 12 Quant à Démétrius, tout le monde lui rend bon témoignage. La vérité elle-même témoigne pour lui. Mais nous aussi, nous lui rendons témoignage, et tu sais que notre témoignage est vrai.</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do not imitate what is evil, but what is good. He who does good is of God, but he who does evil has not seen God. 12 Demetrius has a good testimony from all, and from the truth itself. And we also bear witness, and you know that our testimony is true.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4418" name="Group 2"/>
          <p:cNvGraphicFramePr>
            <a:graphicFrameLocks noGrp="1"/>
          </p:cNvGraphicFramePr>
          <p:nvPr/>
        </p:nvGraphicFramePr>
        <p:xfrm>
          <a:off x="34925" y="44450"/>
          <a:ext cx="9074150" cy="5834063"/>
        </p:xfrm>
        <a:graphic>
          <a:graphicData uri="http://schemas.openxmlformats.org/drawingml/2006/table">
            <a:tbl>
              <a:tblPr rtl="1"/>
              <a:tblGrid>
                <a:gridCol w="50419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لي كثير لاكتبه لكنني لست اريد ان اكتب اليك بحبر وقلم</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ولكنني ارجو ان اراك عن قريب فنتكلم فما لفم</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J'aurais bien des choses à t'écrire, mais je ne veux pas le faire avec l'encre et la plume; </a:t>
                      </a: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car j'espère te revoir prochainement, et nous nous entretiendrons de vive voix. La paix soit avec toi! Les amis te saluent. salue aussi les amis, chacun en particulier.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I had many things to write, but I do not wish to write to you with pen and ink; 14 but I hope to see you shortly, and we shall speak face to face. Peace to you. Our friends greet you. Greet the friends by name.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4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646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364646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364646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364646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8514" name="Group 2"/>
          <p:cNvGraphicFramePr>
            <a:graphicFrameLocks noGrp="1"/>
          </p:cNvGraphicFramePr>
          <p:nvPr/>
        </p:nvGraphicFramePr>
        <p:xfrm>
          <a:off x="71438" y="115888"/>
          <a:ext cx="8964612" cy="6842760"/>
        </p:xfrm>
        <a:graphic>
          <a:graphicData uri="http://schemas.openxmlformats.org/drawingml/2006/table">
            <a:tbl>
              <a:tblPr rtl="1"/>
              <a:tblGrid>
                <a:gridCol w="4608512">
                  <a:extLst>
                    <a:ext uri="{9D8B030D-6E8A-4147-A177-3AD203B41FA5}">
                      <a16:colId xmlns:a16="http://schemas.microsoft.com/office/drawing/2014/main" val="20000"/>
                    </a:ext>
                  </a:extLst>
                </a:gridCol>
                <a:gridCol w="43561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95000"/>
                        </a:lnSpc>
                        <a:spcBef>
                          <a:spcPct val="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2800" b="0" i="0" u="sng" strike="noStrike" cap="none" normalizeH="0" baseline="0">
                          <a:ln>
                            <a:noFill/>
                          </a:ln>
                          <a:solidFill>
                            <a:srgbClr val="FF9933"/>
                          </a:solidFill>
                          <a:effectLst/>
                          <a:latin typeface="Arial" charset="0"/>
                          <a:cs typeface="Arial" charset="0"/>
                        </a:rPr>
                        <a:t> (</a:t>
                      </a:r>
                      <a:r>
                        <a:rPr kumimoji="0" lang="en-US" sz="2800" b="0" i="0" u="sng" strike="noStrike" cap="none" normalizeH="0" baseline="0">
                          <a:ln>
                            <a:noFill/>
                          </a:ln>
                          <a:solidFill>
                            <a:srgbClr val="FF9900"/>
                          </a:solidFill>
                          <a:effectLst/>
                          <a:latin typeface="Arial" charset="0"/>
                          <a:cs typeface="Arial" charset="0"/>
                        </a:rPr>
                        <a:t>15:36 - 16:1-5</a:t>
                      </a:r>
                      <a:r>
                        <a:rPr kumimoji="0" lang="ar-SA" sz="2800" b="0" i="0" u="sng" strike="noStrike" cap="none" normalizeH="0" baseline="0">
                          <a:ln>
                            <a:noFill/>
                          </a:ln>
                          <a:solidFill>
                            <a:srgbClr val="FF9933"/>
                          </a:solidFill>
                          <a:effectLst/>
                          <a:latin typeface="Arial" charset="0"/>
                          <a:cs typeface="Arial" charset="0"/>
                        </a:rPr>
                        <a:t>)</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بعد ايام قال بولس لبرنابا لنرجع ونفتقد اخوتنا في كل مدينة نادينا فيها بكلمة الرب كيف 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فاشار برنابا ان يأخذا معهما ايضا يوحنا الذي يدعى مرقس</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92650">
                <a:tc>
                  <a:txBody>
                    <a:bodyPr/>
                    <a:lstStyle/>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15:36 - 16:1-5</a:t>
                      </a:r>
                      <a:endParaRPr kumimoji="0" lang="en-US" sz="24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a:t>
                      </a:r>
                      <a:r>
                        <a:rPr kumimoji="0" lang="fr-FR" sz="2800" b="0" i="0" u="none" strike="noStrike" cap="none" normalizeH="0" baseline="0">
                          <a:ln>
                            <a:noFill/>
                          </a:ln>
                          <a:solidFill>
                            <a:schemeClr val="bg1"/>
                          </a:solidFill>
                          <a:effectLst/>
                          <a:latin typeface="Arial" charset="0"/>
                          <a:cs typeface="Arial" charset="0"/>
                        </a:rPr>
                        <a:t>Après un certain temps, Paul dit à Barnabas: "Retournons donc visiter les frères dans chacune des villes où nous avons annoncé la parole du Seigneur. Nous verrons où ils en sont." Barnabas voulait emmener aussi avec eux Jean appelé Marc.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1" eaLnBrk="1" fontAlgn="base" latinLnBrk="0" hangingPunct="1">
                        <a:lnSpc>
                          <a:spcPct val="95000"/>
                        </a:lnSpc>
                        <a:spcBef>
                          <a:spcPct val="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15:36-41 &amp; 16:1-5</a:t>
                      </a:r>
                    </a:p>
                    <a:p>
                      <a:pPr marL="0" marR="0" lvl="0" indent="0" algn="l" defTabSz="914400" rtl="0" eaLnBrk="1" fontAlgn="base" latinLnBrk="0" hangingPunct="1">
                        <a:lnSpc>
                          <a:spcPct val="95000"/>
                        </a:lnSpc>
                        <a:spcBef>
                          <a:spcPct val="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36 Then after some days Paul said to Barnabas, Let us now go back and visit our brethren in every city where we have preached the word of the Lord, and see how they are doing.'' 37 Now Barnabas was determined to take with them John called Mark.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48525" name="Rectangle 13"/>
          <p:cNvSpPr>
            <a:spLocks noGrp="1" noChangeArrowheads="1"/>
          </p:cNvSpPr>
          <p:nvPr>
            <p:ph type="ctrTitle"/>
          </p:nvPr>
        </p:nvSpPr>
        <p:spPr/>
        <p:txBody>
          <a:bodyPr/>
          <a:lstStyle/>
          <a:p>
            <a:r>
              <a:rPr lang="en-US"/>
              <a:t>27a</a:t>
            </a:r>
          </a:p>
        </p:txBody>
      </p:sp>
    </p:spTree>
  </p:cSld>
  <p:clrMapOvr>
    <a:masterClrMapping/>
  </p:clrMapOvr>
</p:sld>
</file>

<file path=ppt/slides/slide15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49538" name="Group 2"/>
          <p:cNvGraphicFramePr>
            <a:graphicFrameLocks noGrp="1"/>
          </p:cNvGraphicFramePr>
          <p:nvPr/>
        </p:nvGraphicFramePr>
        <p:xfrm>
          <a:off x="34925" y="44450"/>
          <a:ext cx="9074150"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فكان يستحسن ان الذي فارقهما من بمفيلية ولم يذهب معهما للعمل لا يأخذانه معهما. فحصل بينهما مشاجرة حتى فارق احدهما الآخر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وبرنابا اخذ مرقس وسافر في البحر الى قبرس.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38 Mais Paul n'était pas d'avis de reprendre comme compagnon un homme qui les avait quittés en Pamphylie et n'avait donc pas partagé leur travail. 39 Leur désaccord s'aggrava tellement qu'ils partirent chacun de leur côté. Barnabas prit Marc avec lui et s'embarqua pour Chypre,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But Paul insisted that they should not take with them the one who had departed from them in Pamphylia, and had not gone with them to the work. 39 Then the contention became so sharp that they parted from one another. And so Barnabas took Mark and sailed to Cyprus;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0562" name="Group 2"/>
          <p:cNvGraphicFramePr>
            <a:graphicFrameLocks noGrp="1"/>
          </p:cNvGraphicFramePr>
          <p:nvPr/>
        </p:nvGraphicFramePr>
        <p:xfrm>
          <a:off x="34925" y="115888"/>
          <a:ext cx="9001125" cy="5901754"/>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بولس فاختار سيلا وخرج مستودعا من الاخوة الى نعمة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فاجتاز في سورية وكيليكية يشدد الكنائس</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tandis que Paul s'adjoignait Silas et s'en allait, remis par les frères à la grâce du Seigneur. 41Parcourant la Syrie et la Cilicie, Paul affermissait les Églises et il parvint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but Paul chose Silas and departed, being commended by the brethren to the grace of God. 41 And he went through Syria and Cilicia, strengthening the churches.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1586" name="Group 2"/>
          <p:cNvGraphicFramePr>
            <a:graphicFrameLocks noGrp="1"/>
          </p:cNvGraphicFramePr>
          <p:nvPr/>
        </p:nvGraphicFramePr>
        <p:xfrm>
          <a:off x="34925" y="44450"/>
          <a:ext cx="9074150" cy="5913120"/>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وصل الى دربة ولسترة واذا تلميذ كان هناك اسمه تيموثاوس ابن امرأة يهودية مؤمنة ولكن اباه يوناني.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مشهودا له من الاخوة الذين في لسترة وايقونية</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1ainsi à Derbé et à Lystre. Il y avait là un disciple nommé Timothée, fils d'une Juive devenue croyante et d'un père qui était Grec. 2 Sa réputation était bonne parmi les frères de Lystre et d'Iconium.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Then he came to Derbe and Lystra. And behold, a certain disciple was there, named Timothy, the son of a certain Jewish woman who believed, but his father was Greek. 2 He was well spoken of by the brethren who were at Lystra and Iconium.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2610" name="Group 2"/>
          <p:cNvGraphicFramePr>
            <a:graphicFrameLocks noGrp="1"/>
          </p:cNvGraphicFramePr>
          <p:nvPr/>
        </p:nvGraphicFramePr>
        <p:xfrm>
          <a:off x="34925" y="44450"/>
          <a:ext cx="9074150"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فاراد بولس ان يخرج هذا معه فاخذه وختنه من اجل اليهود الذين في تلك الاماكن لان الجميع كانوا يعرفون اباه انه يوناني.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Paul désirait l'emmener avec lui; il le prit donc et le circoncit à cause des Juifs qui se trouvaient dans ces parages. Ils savaient tous, en effet, que son père était grec.</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Paul wanted to have him go on with him. And he took him and circumcised him because of the Jews who were in that region, for they all knew that his father was Greek.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3634" name="Group 2"/>
          <p:cNvGraphicFramePr>
            <a:graphicFrameLocks noGrp="1"/>
          </p:cNvGraphicFramePr>
          <p:nvPr/>
        </p:nvGraphicFramePr>
        <p:xfrm>
          <a:off x="34925" y="44450"/>
          <a:ext cx="9074150" cy="633984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كانوا يجتازون في المدن كانوا يسلمونهم القضايا التي حكم بها الرسل والمشايخ الذين في اورشليم ليحفظوها.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فكانت الكنائس تتشدد في الايمان وتزداد في العدد كل يوم</a:t>
                      </a:r>
                      <a:r>
                        <a:rPr kumimoji="0" lang="ar-EG" sz="3200" b="0" i="0" u="none" strike="noStrike" cap="none" normalizeH="0" baseline="0">
                          <a:ln>
                            <a:noFill/>
                          </a:ln>
                          <a:solidFill>
                            <a:schemeClr val="bg1"/>
                          </a:solidFill>
                          <a:effectLst/>
                          <a:latin typeface="Arial" charset="0"/>
                          <a:cs typeface="Arial" charset="0"/>
                        </a:rPr>
                        <a:t>.</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Dans les villes où ils passaient, Paul et Silas transmettaient les décisions qu'avaient prises les apôtres et les anciens de Jérusalem et ils demandaient de s'y conformer. 5 Les Églises devenaient plus fortes dans la foi et croissaient en nombre de jour en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And as they went through the cities, they delivered to them the decrees to keep, which were determined by the apostles and elders at Jerusalem. 5 So the churches were strengthened in the faith, and increased in number daily.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4658"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682"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6706"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7730" name="Group 2"/>
          <p:cNvGraphicFramePr>
            <a:graphicFrameLocks noGrp="1"/>
          </p:cNvGraphicFramePr>
          <p:nvPr/>
        </p:nvGraphicFramePr>
        <p:xfrm>
          <a:off x="107950" y="44450"/>
          <a:ext cx="9001125" cy="6388608"/>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a:t>
                      </a:r>
                      <a:r>
                        <a:rPr kumimoji="0" lang="en-US" sz="3600" b="0" i="0" u="sng" strike="noStrike" cap="none" normalizeH="0" baseline="0" dirty="0">
                          <a:ln>
                            <a:noFill/>
                          </a:ln>
                          <a:solidFill>
                            <a:srgbClr val="FF9933"/>
                          </a:solidFill>
                          <a:effectLst/>
                          <a:latin typeface="Arial" charset="0"/>
                          <a:cs typeface="Arial" charset="0"/>
                        </a:rPr>
                        <a:t>99 : 6 - 7</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موسى وهرون بين كهنته وصموئيل بين الذين يدعون باسمه.دعوا الرب‏ وهو استجاب لهم.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بعمود السحاب كلمهم.</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Arial" charset="0"/>
                        </a:rPr>
                        <a:t>Psaume </a:t>
                      </a:r>
                      <a:r>
                        <a:rPr kumimoji="0" lang="en-US" sz="3200" b="0" i="0" u="sng" strike="noStrike" cap="none" normalizeH="0" baseline="0" dirty="0">
                          <a:ln>
                            <a:noFill/>
                          </a:ln>
                          <a:solidFill>
                            <a:srgbClr val="FF9933"/>
                          </a:solidFill>
                          <a:effectLst/>
                          <a:latin typeface="Arial" charset="0"/>
                          <a:cs typeface="Arial" charset="0"/>
                        </a:rPr>
                        <a:t>99 : 6 - 7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Moïse et Aaron parmi ses prêtres, et Samuel parmi ceux qui invoquaient son nom, faisaient appel au Seigneur, et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il leur répondait. Dans la colonne de nuée, il leur parlait,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Psalms 99:6-7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Moses and Aaron were among His priests, and Samuel was among those who called upon His name; they called upon the LORD, and He answered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He spoke to them in the cloudy pillar.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7741" name="Rectangle 13"/>
          <p:cNvSpPr>
            <a:spLocks noGrp="1" noChangeArrowheads="1"/>
          </p:cNvSpPr>
          <p:nvPr>
            <p:ph type="ctrTitle"/>
          </p:nvPr>
        </p:nvSpPr>
        <p:spPr/>
        <p:txBody>
          <a:bodyPr/>
          <a:lstStyle/>
          <a:p>
            <a:r>
              <a:rPr lang="en-US"/>
              <a:t>27pg</a:t>
            </a:r>
          </a:p>
        </p:txBody>
      </p:sp>
      <p:sp>
        <p:nvSpPr>
          <p:cNvPr id="16" name="Text Box 29">
            <a:hlinkClick r:id="" action="ppaction://macro?name=LetThemExaltHimForBishop"/>
          </p:cNvPr>
          <p:cNvSpPr txBox="1">
            <a:spLocks noChangeArrowheads="1"/>
          </p:cNvSpPr>
          <p:nvPr/>
        </p:nvSpPr>
        <p:spPr bwMode="auto">
          <a:xfrm>
            <a:off x="7143768"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8754" name="Group 2"/>
          <p:cNvGraphicFramePr>
            <a:graphicFrameLocks noGrp="1"/>
          </p:cNvGraphicFramePr>
          <p:nvPr/>
        </p:nvGraphicFramePr>
        <p:xfrm>
          <a:off x="34925" y="44450"/>
          <a:ext cx="9001125" cy="6194426"/>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a:ln>
                            <a:noFill/>
                          </a:ln>
                          <a:solidFill>
                            <a:srgbClr val="FF9933"/>
                          </a:solidFill>
                          <a:effectLst/>
                          <a:latin typeface="Arial" charset="0"/>
                          <a:cs typeface="Arial" charset="0"/>
                        </a:rPr>
                        <a:t>يوحنا </a:t>
                      </a:r>
                      <a:r>
                        <a:rPr kumimoji="0" lang="fr-FR" sz="4000" b="0" i="0" u="sng" strike="noStrike" cap="none" normalizeH="0" baseline="0">
                          <a:ln>
                            <a:noFill/>
                          </a:ln>
                          <a:solidFill>
                            <a:srgbClr val="FF9933"/>
                          </a:solidFill>
                          <a:effectLst/>
                          <a:latin typeface="Arial" charset="0"/>
                          <a:cs typeface="Arial" charset="0"/>
                        </a:rPr>
                        <a:t>16 : 20 - 33</a:t>
                      </a:r>
                      <a:endParaRPr kumimoji="0" lang="ar-EG"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الحق الحق اقول لكم انكم ستبكون وتنوحون والعالم يفرح.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انتم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ستحزنون ولكن حزنكم يتحول الى فرح.</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16 : 20 - 33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vérité, en vérité, je vous le dis, vous allez gémir et vous lamenter tandis que le monde se réjouira; vous serez affligés mais votre affliction tournera en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16:20-33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Most assuredly, I say to you that you will weep and lament, but the world will rejoice; and you will be sorrowful, but your sorrow will be turned into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658765" name="Rectangle 13"/>
          <p:cNvSpPr>
            <a:spLocks noGrp="1" noChangeArrowheads="1"/>
          </p:cNvSpPr>
          <p:nvPr>
            <p:ph type="ctrTitle"/>
          </p:nvPr>
        </p:nvSpPr>
        <p:spPr/>
        <p:txBody>
          <a:bodyPr/>
          <a:lstStyle/>
          <a:p>
            <a:r>
              <a:rPr lang="en-US"/>
              <a:t>27g</a:t>
            </a:r>
          </a:p>
        </p:txBody>
      </p:sp>
    </p:spTree>
  </p:cSld>
  <p:clrMapOvr>
    <a:masterClrMapping/>
  </p:clrMapOvr>
</p:sld>
</file>

<file path=ppt/slides/slide15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9778" name="Group 2"/>
          <p:cNvGraphicFramePr>
            <a:graphicFrameLocks noGrp="1"/>
          </p:cNvGraphicFramePr>
          <p:nvPr/>
        </p:nvGraphicFramePr>
        <p:xfrm>
          <a:off x="34925" y="115888"/>
          <a:ext cx="9001125" cy="5727065"/>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المرأة وهي تلد تحزن لان ساعتها قد جاءت.ولكن متى ولدت الطفل لا تعود تذكر الشدة لسبب الفرح لانه قد ولد انسان في العالم.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21 Lorsque la femme enfante, elle est dans l'affliction puisque son heure est venue; mais lorsqu'elle a donn</a:t>
                      </a:r>
                      <a:r>
                        <a:rPr kumimoji="0" lang="fr-FR" sz="2800" b="0" i="0" u="none" strike="noStrike" cap="none" normalizeH="0" baseline="0">
                          <a:ln>
                            <a:noFill/>
                          </a:ln>
                          <a:solidFill>
                            <a:schemeClr val="bg1"/>
                          </a:solidFill>
                          <a:effectLst/>
                          <a:latin typeface="Times New Roman"/>
                          <a:cs typeface="Times New Roman" pitchFamily="18" charset="0"/>
                        </a:rPr>
                        <a:t>é</a:t>
                      </a:r>
                      <a:r>
                        <a:rPr kumimoji="0" lang="fr-FR" sz="2800" b="0" i="0" u="none" strike="noStrike" cap="none" normalizeH="0" baseline="0">
                          <a:ln>
                            <a:noFill/>
                          </a:ln>
                          <a:solidFill>
                            <a:schemeClr val="bg1"/>
                          </a:solidFill>
                          <a:effectLst/>
                          <a:latin typeface="Arial" charset="0"/>
                          <a:cs typeface="Times New Roman" pitchFamily="18" charset="0"/>
                        </a:rPr>
                        <a:t> le jour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l'enfant, elle ne se souvient plus de son accablement, elle est toute </a:t>
                      </a:r>
                      <a:r>
                        <a:rPr kumimoji="0" lang="fr-FR" sz="2800" b="0" i="0" u="none" strike="noStrike" cap="none" normalizeH="0" baseline="0">
                          <a:ln>
                            <a:noFill/>
                          </a:ln>
                          <a:solidFill>
                            <a:schemeClr val="bg1"/>
                          </a:solidFill>
                          <a:effectLst/>
                          <a:latin typeface="Times New Roman"/>
                          <a:cs typeface="Times New Roman" pitchFamily="18" charset="0"/>
                        </a:rPr>
                        <a:t>à</a:t>
                      </a:r>
                      <a:r>
                        <a:rPr kumimoji="0" lang="fr-FR" sz="2800" b="0" i="0" u="none" strike="noStrike" cap="none" normalizeH="0" baseline="0">
                          <a:ln>
                            <a:noFill/>
                          </a:ln>
                          <a:solidFill>
                            <a:schemeClr val="bg1"/>
                          </a:solidFill>
                          <a:effectLst/>
                          <a:latin typeface="Arial" charset="0"/>
                          <a:cs typeface="Times New Roman" pitchFamily="18" charset="0"/>
                        </a:rPr>
                        <a:t> la joie d'avoir mis un homme au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 woman, when she is in labor, has sorrow because her hour has come; but as soon as she has given birth to the child, she no longer remembers the anguish, for joy that a human being has been born into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0802" name="Group 2"/>
          <p:cNvGraphicFramePr>
            <a:graphicFrameLocks noGrp="1"/>
          </p:cNvGraphicFramePr>
          <p:nvPr/>
        </p:nvGraphicFramePr>
        <p:xfrm>
          <a:off x="34925" y="44450"/>
          <a:ext cx="9001125" cy="6766560"/>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فانتم كذلك عندكم الآن حزن.ولكني سأراكم ايضا فتفرح قلوبكم ولا ينزع احد فرحكم منكم.وفي ذلك اليوم لا تسألونني شيئا.الحق الحق اقول لكم ان كل ما طلبتم من الآب باسمي يعطيكم.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C'est ainsi que vous êtes maintenant dans l'affliction; mais je vous verrai à nouveau, votre coeur alors se réjouira, et cette joie, nul ne vous la ravira. 23  Ainsi, ce jour-là, vous ne m'interrogerez plus sur rien. En vérité, en vérité, je vous le dis, si vous demandez quelque chose à mon Père en mon nom,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Therefore you now have sorrow; but I will see you again and your heart will rejoice, and your joy no one will take from you. 23 And in that day you will ask Me nothing. Most assuredly, I say to you, whatever you ask the Father in My name He will give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1826" name="Group 2"/>
          <p:cNvGraphicFramePr>
            <a:graphicFrameLocks noGrp="1"/>
          </p:cNvGraphicFramePr>
          <p:nvPr/>
        </p:nvGraphicFramePr>
        <p:xfrm>
          <a:off x="34925" y="44450"/>
          <a:ext cx="9074150" cy="6842760"/>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الى الآن لم تطلبوا شيئا باسمي.اطلبوا تأخذوا ليكون فرحكم كاملا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قد كلمتكم بهذا بامثال ولكن تأتي ساعة حين لا اكلمكم ايضا بامثال بل اخبركم عن الآب علانية.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vous le donnera. Jusqu'ici vous n'avez rien demandé en mon nom: demandez et vous recevrez, pour que votre joie soit parfaite. 25 Je vous ai dit tout cela de façon énigmatique, mais l'heure vient où je ne vous parlerai plus de cette manière, mais où je vous annoncerai ouvertement ce qui concerne le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Until now you have asked nothing in My name. Ask, and you will receive, that your joy may be full. 25 These things I have spoken to you in figurative language; but the time is coming when I will no longer speak to you in figurative language, but I will tell you plainly about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2850" name="Group 2"/>
          <p:cNvGraphicFramePr>
            <a:graphicFrameLocks noGrp="1"/>
          </p:cNvGraphicFramePr>
          <p:nvPr/>
        </p:nvGraphicFramePr>
        <p:xfrm>
          <a:off x="34925" y="44450"/>
          <a:ext cx="9074150" cy="580421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ذلك اليوم تطلبون باسمي.ولست اقول لكم اني انا اسأل الآب من اجلكم.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الآب نفسه يحبكم لانكم قد احببتموني وآمنتم اني من عند الله خرجت.</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Ce jour-là, vous demanderez en mon nom et cependant je ne vous dis pas que je prierai le Père pour vous,</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27 car le Père lui-même vous aime parce que vous m'avez aimé et que vous avez cru que je suis sorti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In that day you will ask in My name, and I do not say to you that I shall pray the Father for you; 27 for the Father Himself loves you, because you have loved Me, and have believed that I came forth from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3874" name="Group 2"/>
          <p:cNvGraphicFramePr>
            <a:graphicFrameLocks noGrp="1"/>
          </p:cNvGraphicFramePr>
          <p:nvPr/>
        </p:nvGraphicFramePr>
        <p:xfrm>
          <a:off x="34925" y="44450"/>
          <a:ext cx="9074150" cy="580421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خرجت من عند الآب وقد أتيت الى العالم وايضا اترك العالم واذهب الى الآب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له تلاميذه هوذا الآن تتكلم علانية ولست تقول مثلا واحدا.</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Je suis sorti du Père et je suis venu dans le monde; tandis qu'à présent je quitte le monde et je vais au Père. 29 Ses disciples lui dirent: "Voici que maintenant tu parles ouvertement et que tu abandonnes tout langage énigmatique;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I came forth from the Father and have come into the world. Again, I leave the world and go to the Father.'' 29 His disciples said to Him, See, now You are speaking plainly, and using no figure of speech!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4898" name="Group 2"/>
          <p:cNvGraphicFramePr>
            <a:graphicFrameLocks noGrp="1"/>
          </p:cNvGraphicFramePr>
          <p:nvPr/>
        </p:nvGraphicFramePr>
        <p:xfrm>
          <a:off x="34925" y="44450"/>
          <a:ext cx="9001125" cy="5689601"/>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الآن نعلم انك عالم بكل شيء ولست تحتاج ان يسألك احد.لهذا نؤمن انك من الله خرجت. اجابهم يسوع الآن تؤمنون.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maintenant nous savons que toi, tu sais toutes choses et que tu n'as nul besoin que quelqu'un t'interroge. C'est bien pourquoi nous croyons que tu es sorti de Dieu. 31 Jésus leur répondit: "Croyez-vous, à présent?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Now we are sure that You know all things, and have no need that anyone should question You. By this we believe that You came forth from God.'' 31 Jesus answered them, Do you now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5922" name="Group 2"/>
          <p:cNvGraphicFramePr>
            <a:graphicFrameLocks noGrp="1"/>
          </p:cNvGraphicFramePr>
          <p:nvPr/>
        </p:nvGraphicFramePr>
        <p:xfrm>
          <a:off x="34925" y="115888"/>
          <a:ext cx="9001125"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تأتي ساعة وقد أتت الآن تتفرقون فيها كل واحد الى خاصته وتتركونني وحدي.وانا لست وحدي لان الآب معي.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Voici que l'heure vient, et maintenant elle est là, où vous serez dispersés, chacun allant de son côté, et vous me laisserez seul. Mais je ne suis pas seul, le Père est avec moi.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Indeed the hour is coming, yes, has now come, that you will be scattered, each to his own, and will leave Me alone. And yet I am not alone, because the Father is with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946" name="Group 2"/>
          <p:cNvGraphicFramePr>
            <a:graphicFrameLocks noGrp="1"/>
          </p:cNvGraphicFramePr>
          <p:nvPr/>
        </p:nvGraphicFramePr>
        <p:xfrm>
          <a:off x="34925" y="44450"/>
          <a:ext cx="9074150" cy="5473701"/>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كلمتكم بهذا ليكون لكم فيّ سلام.في العالم سيكون لكم ضيق.ولكن ثقوا.انا قد غلبت العالم</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a:t>
                      </a:r>
                      <a:r>
                        <a:rPr kumimoji="0" lang="fr-FR" sz="2800" b="0" i="0" u="none" strike="noStrike" cap="none" normalizeH="0" baseline="0">
                          <a:ln>
                            <a:noFill/>
                          </a:ln>
                          <a:solidFill>
                            <a:schemeClr val="bg1"/>
                          </a:solidFill>
                          <a:effectLst/>
                          <a:latin typeface="Arial" charset="0"/>
                          <a:cs typeface="Arial" charset="0"/>
                        </a:rPr>
                        <a:t>Je vous ai dit cela pour qu'en moi vous ayez la paix. En ce monde vous êtes dans la détresse, mais prenez courage, j'ai vaincu le monde.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0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 </a:t>
                      </a: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33 These things I have spoken to you, that in Me you may have peace. In the world you will have tribulation; but be of good cheer, I have overcome the world.''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295" name="Group 31"/>
          <p:cNvGraphicFramePr>
            <a:graphicFrameLocks noGrp="1"/>
          </p:cNvGraphicFramePr>
          <p:nvPr/>
        </p:nvGraphicFramePr>
        <p:xfrm>
          <a:off x="0" y="836613"/>
          <a:ext cx="9144000" cy="5699760"/>
        </p:xfrm>
        <a:graphic>
          <a:graphicData uri="http://schemas.openxmlformats.org/drawingml/2006/table">
            <a:tbl>
              <a:tblPr rtl="1"/>
              <a:tblGrid>
                <a:gridCol w="9144000">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Twenty-eighth day of The Month of Kiahk</a:t>
                      </a:r>
                      <a:endParaRPr kumimoji="0" lang="en-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 (Paramouni of the Feast of the Natvity)</a:t>
                      </a: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الثامن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 ( برمون عيد الميلاد)</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Vingt-huitième jour du mois de </a:t>
                      </a:r>
                      <a:r>
                        <a:rPr kumimoji="0" lang="en-US" sz="4000" b="0" i="0" u="none" strike="noStrike" cap="none" normalizeH="0" baseline="0">
                          <a:ln>
                            <a:noFill/>
                          </a:ln>
                          <a:solidFill>
                            <a:srgbClr val="FF9900"/>
                          </a:solidFill>
                          <a:effectLst/>
                          <a:latin typeface="Arial" charset="0"/>
                          <a:cs typeface="Arial" charset="0"/>
                        </a:rPr>
                        <a:t>Kiahk</a:t>
                      </a: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6829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5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238" name="Group 118"/>
          <p:cNvGraphicFramePr>
            <a:graphicFrameLocks noGrp="1"/>
          </p:cNvGraphicFramePr>
          <p:nvPr/>
        </p:nvGraphicFramePr>
        <p:xfrm>
          <a:off x="69850" y="44450"/>
          <a:ext cx="9039225" cy="5964874"/>
        </p:xfrm>
        <a:graphic>
          <a:graphicData uri="http://schemas.openxmlformats.org/drawingml/2006/table">
            <a:tbl>
              <a:tblPr rtl="1"/>
              <a:tblGrid>
                <a:gridCol w="4176712">
                  <a:extLst>
                    <a:ext uri="{9D8B030D-6E8A-4147-A177-3AD203B41FA5}">
                      <a16:colId xmlns:a16="http://schemas.microsoft.com/office/drawing/2014/main" val="20000"/>
                    </a:ext>
                  </a:extLst>
                </a:gridCol>
                <a:gridCol w="4862513">
                  <a:extLst>
                    <a:ext uri="{9D8B030D-6E8A-4147-A177-3AD203B41FA5}">
                      <a16:colId xmlns:a16="http://schemas.microsoft.com/office/drawing/2014/main" val="20001"/>
                    </a:ext>
                  </a:extLst>
                </a:gridCol>
              </a:tblGrid>
              <a:tr h="14684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en-US" sz="3600" b="0" i="0" u="sng" strike="noStrike" cap="none" normalizeH="0" baseline="0">
                          <a:ln>
                            <a:noFill/>
                          </a:ln>
                          <a:solidFill>
                            <a:srgbClr val="FF9933"/>
                          </a:solidFill>
                          <a:effectLst/>
                          <a:latin typeface="Arial" charset="0"/>
                          <a:cs typeface="Arial" charset="0"/>
                        </a:rPr>
                        <a:t>50 : 2 – 3 , 23 </a:t>
                      </a:r>
                      <a:r>
                        <a:rPr kumimoji="0" lang="ar-EG" sz="3600" b="0" i="0" u="sng" strike="noStrike" cap="none" normalizeH="0" baseline="0">
                          <a:ln>
                            <a:noFill/>
                          </a:ln>
                          <a:solidFill>
                            <a:srgbClr val="FF9933"/>
                          </a:solidFill>
                          <a:effectLst/>
                          <a:latin typeface="Arial" charset="0"/>
                          <a:cs typeface="Arial" charset="0"/>
                        </a:rPr>
                        <a:t>)</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صهيون </a:t>
                      </a:r>
                      <a:r>
                        <a:rPr kumimoji="0" lang="ar-EG" sz="3200" b="0" i="0" u="none" strike="noStrike" cap="none" normalizeH="0" baseline="0">
                          <a:ln>
                            <a:noFill/>
                          </a:ln>
                          <a:solidFill>
                            <a:schemeClr val="bg1"/>
                          </a:solidFill>
                          <a:effectLst/>
                          <a:latin typeface="Arial" charset="0"/>
                          <a:cs typeface="Arial" charset="0"/>
                        </a:rPr>
                        <a:t>حسن بهاء جماله. </a:t>
                      </a:r>
                      <a:r>
                        <a:rPr kumimoji="0" lang="ar-SA" sz="3200" b="0" i="0" u="none" strike="noStrike" cap="none" normalizeH="0" baseline="0">
                          <a:ln>
                            <a:noFill/>
                          </a:ln>
                          <a:solidFill>
                            <a:schemeClr val="bg1"/>
                          </a:solidFill>
                          <a:effectLst/>
                          <a:latin typeface="Arial" charset="0"/>
                          <a:cs typeface="Arial" charset="0"/>
                        </a:rPr>
                        <a:t>الله يأتي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ولا يصمت.</a:t>
                      </a:r>
                      <a:r>
                        <a:rPr kumimoji="0" lang="ar-EG" sz="3200" b="0" i="0" u="none" strike="noStrike" cap="none" normalizeH="0" baseline="0">
                          <a:ln>
                            <a:noFill/>
                          </a:ln>
                          <a:solidFill>
                            <a:schemeClr val="bg1"/>
                          </a:solidFill>
                          <a:effectLst/>
                          <a:latin typeface="Arial" charset="0"/>
                          <a:cs typeface="Arial" charset="0"/>
                        </a:rPr>
                        <a:t> و هناك الطريق حيث</a:t>
                      </a:r>
                      <a:r>
                        <a:rPr kumimoji="0" lang="ar-SA" sz="3200" b="0" i="0" u="none" strike="noStrike" cap="none" normalizeH="0" baseline="0">
                          <a:ln>
                            <a:noFill/>
                          </a:ln>
                          <a:solidFill>
                            <a:schemeClr val="bg1"/>
                          </a:solidFill>
                          <a:effectLst/>
                          <a:latin typeface="Arial" charset="0"/>
                          <a:cs typeface="Arial" charset="0"/>
                        </a:rPr>
                        <a:t> اريه خلاص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a:t>
                      </a:r>
                      <a:r>
                        <a:rPr kumimoji="0" lang="en-US" sz="3600" b="0" i="0" u="sng" strike="noStrike" cap="none" normalizeH="0" baseline="0">
                          <a:ln>
                            <a:noFill/>
                          </a:ln>
                          <a:solidFill>
                            <a:srgbClr val="FF9933"/>
                          </a:solidFill>
                          <a:effectLst/>
                          <a:latin typeface="Arial" charset="0"/>
                          <a:cs typeface="Times New Roman" pitchFamily="18" charset="0"/>
                        </a:rPr>
                        <a:t> 50:2-3,23</a:t>
                      </a:r>
                      <a:endParaRPr kumimoji="0" lang="fr-CA" sz="36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De Sion, beauté parfaite, Dieu resplendit. </a:t>
                      </a:r>
                      <a:endParaRPr kumimoji="0" lang="fr-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Et il prend le chemin où je lui ferai voir le salut,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50:2-3,23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a:t>
                      </a:r>
                      <a:r>
                        <a:rPr kumimoji="0" lang="en-CA"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Out of Zion, the perfection of beauty, God will shine forth.</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to him who orders his conduct aright I will show the salvation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33239" name="Rectangle 119"/>
          <p:cNvSpPr>
            <a:spLocks noGrp="1" noChangeArrowheads="1"/>
          </p:cNvSpPr>
          <p:nvPr>
            <p:ph type="ctrTitle"/>
          </p:nvPr>
        </p:nvSpPr>
        <p:spPr/>
        <p:txBody>
          <a:bodyPr/>
          <a:lstStyle/>
          <a:p>
            <a:r>
              <a:rPr lang="en-US"/>
              <a:t>28pv</a:t>
            </a:r>
          </a:p>
        </p:txBody>
      </p:sp>
    </p:spTree>
  </p:cSld>
  <p:clrMapOvr>
    <a:masterClrMapping/>
  </p:clrMapOvr>
</p:sld>
</file>

<file path=ppt/slides/slide15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9880" name="Group 136"/>
          <p:cNvGraphicFramePr>
            <a:graphicFrameLocks noGrp="1"/>
          </p:cNvGraphicFramePr>
          <p:nvPr/>
        </p:nvGraphicFramePr>
        <p:xfrm>
          <a:off x="69850" y="44450"/>
          <a:ext cx="9074150" cy="675564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متى (</a:t>
                      </a:r>
                      <a:r>
                        <a:rPr kumimoji="0" lang="en-US" sz="3600" b="0" i="0" u="sng" strike="noStrike" cap="none" normalizeH="0" baseline="0" dirty="0">
                          <a:ln>
                            <a:noFill/>
                          </a:ln>
                          <a:solidFill>
                            <a:srgbClr val="FF9933"/>
                          </a:solidFill>
                          <a:effectLst/>
                          <a:latin typeface="Arial" charset="0"/>
                          <a:cs typeface="Arial" charset="0"/>
                        </a:rPr>
                        <a:t>1 : 1 - 17</a:t>
                      </a:r>
                      <a:r>
                        <a:rPr kumimoji="0" lang="ar-SA" sz="3600" b="0" i="0" u="sng" strike="noStrike" cap="none" normalizeH="0" baseline="0" dirty="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كتاب ميلاد يسوع المسيح ابن داود ابن ابراهيم. ابراهيم ولد اسحق.واسحق ولد يعقوب.ويعقوب ولد يهوذا واخوته. ويهوذا ولد فارص وزارح من ثامار.</a:t>
                      </a:r>
                      <a:endParaRPr kumimoji="0" lang="en-US" sz="32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719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dirty="0">
                          <a:ln>
                            <a:noFill/>
                          </a:ln>
                          <a:solidFill>
                            <a:srgbClr val="FF9933"/>
                          </a:solidFill>
                          <a:effectLst/>
                          <a:latin typeface="Arial" charset="0"/>
                          <a:cs typeface="Arial" charset="0"/>
                        </a:rPr>
                        <a:t>Mathieu 1 : 1 - 17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Livre des origines de Jésus Christ, fils de David, fils d'Abraham: </a:t>
                      </a:r>
                      <a:r>
                        <a:rPr kumimoji="0" lang="fr-CA" sz="2800" b="0" i="0" u="none" strike="noStrike" cap="none" normalizeH="0" baseline="0" dirty="0">
                          <a:ln>
                            <a:noFill/>
                          </a:ln>
                          <a:solidFill>
                            <a:schemeClr val="bg1"/>
                          </a:solidFill>
                          <a:effectLst/>
                          <a:latin typeface="Arial" charset="0"/>
                          <a:cs typeface="Arial" charset="0"/>
                        </a:rPr>
                        <a:t>2 </a:t>
                      </a:r>
                      <a:r>
                        <a:rPr kumimoji="0" lang="fr-FR" sz="2800" b="0" i="0" u="none" strike="noStrike" cap="none" normalizeH="0" baseline="0" dirty="0">
                          <a:ln>
                            <a:noFill/>
                          </a:ln>
                          <a:solidFill>
                            <a:schemeClr val="bg1"/>
                          </a:solidFill>
                          <a:effectLst/>
                          <a:latin typeface="Arial" charset="0"/>
                          <a:cs typeface="Arial" charset="0"/>
                        </a:rPr>
                        <a:t>Abraham engendra Isaac, Isaac engendra Jacob, Jacob engendra Juda et ses frères, 3 Juda engendra </a:t>
                      </a:r>
                      <a:r>
                        <a:rPr kumimoji="0" lang="fr-FR" sz="2800" b="0" i="0" u="none" strike="noStrike" cap="none" normalizeH="0" baseline="0" dirty="0" err="1">
                          <a:ln>
                            <a:noFill/>
                          </a:ln>
                          <a:solidFill>
                            <a:schemeClr val="bg1"/>
                          </a:solidFill>
                          <a:effectLst/>
                          <a:latin typeface="Arial" charset="0"/>
                          <a:cs typeface="Arial" charset="0"/>
                        </a:rPr>
                        <a:t>Pharès</a:t>
                      </a:r>
                      <a:r>
                        <a:rPr kumimoji="0" lang="fr-FR" sz="2800" b="0" i="0" u="none" strike="noStrike" cap="none" normalizeH="0" baseline="0" dirty="0">
                          <a:ln>
                            <a:noFill/>
                          </a:ln>
                          <a:solidFill>
                            <a:schemeClr val="bg1"/>
                          </a:solidFill>
                          <a:effectLst/>
                          <a:latin typeface="Arial" charset="0"/>
                          <a:cs typeface="Arial" charset="0"/>
                        </a:rPr>
                        <a:t> et </a:t>
                      </a:r>
                      <a:r>
                        <a:rPr kumimoji="0" lang="fr-FR" sz="2800" b="0" i="0" u="none" strike="noStrike" cap="none" normalizeH="0" baseline="0" dirty="0" err="1">
                          <a:ln>
                            <a:noFill/>
                          </a:ln>
                          <a:solidFill>
                            <a:schemeClr val="bg1"/>
                          </a:solidFill>
                          <a:effectLst/>
                          <a:latin typeface="Arial" charset="0"/>
                          <a:cs typeface="Arial" charset="0"/>
                        </a:rPr>
                        <a:t>Zara</a:t>
                      </a:r>
                      <a:r>
                        <a:rPr kumimoji="0" lang="fr-FR" sz="2800" b="0" i="0" u="none" strike="noStrike" cap="none" normalizeH="0" baseline="0" dirty="0">
                          <a:ln>
                            <a:noFill/>
                          </a:ln>
                          <a:solidFill>
                            <a:schemeClr val="bg1"/>
                          </a:solidFill>
                          <a:effectLst/>
                          <a:latin typeface="Arial" charset="0"/>
                          <a:cs typeface="Arial" charset="0"/>
                        </a:rPr>
                        <a:t>, de Thamar,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500" b="0" i="0" u="sng" strike="noStrike" cap="none" normalizeH="0" baseline="0">
                          <a:ln>
                            <a:noFill/>
                          </a:ln>
                          <a:solidFill>
                            <a:srgbClr val="FF9933"/>
                          </a:solidFill>
                          <a:effectLst/>
                          <a:latin typeface="Arial" charset="0"/>
                          <a:cs typeface="Arial" charset="0"/>
                        </a:rPr>
                        <a:t>Matthew 1:1-17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 The book of the genealogy of Jesus Christ, the Son of David, the Son of Abraham: 2 Abraham begot Isaac, Isaac begot Jacob, and Jacob begot Judah and his brothers. 3 Judah begot Perez and Zerah by Tamar,</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9881" name="Rectangle 137"/>
          <p:cNvSpPr>
            <a:spLocks noGrp="1" noChangeArrowheads="1"/>
          </p:cNvSpPr>
          <p:nvPr>
            <p:ph type="ctrTitle"/>
          </p:nvPr>
        </p:nvSpPr>
        <p:spPr/>
        <p:txBody>
          <a:bodyPr/>
          <a:lstStyle/>
          <a:p>
            <a:r>
              <a:rPr lang="en-US"/>
              <a:t>28v</a:t>
            </a:r>
          </a:p>
        </p:txBody>
      </p:sp>
      <p:sp>
        <p:nvSpPr>
          <p:cNvPr id="16" name="Text Box 29">
            <a:hlinkClick r:id="" action="ppaction://macro?name=LetThemExaltHimForBishop"/>
          </p:cNvPr>
          <p:cNvSpPr txBox="1">
            <a:spLocks noChangeArrowheads="1"/>
          </p:cNvSpPr>
          <p:nvPr/>
        </p:nvSpPr>
        <p:spPr bwMode="auto">
          <a:xfrm>
            <a:off x="7072330"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5826" name="Group 18"/>
          <p:cNvGraphicFramePr>
            <a:graphicFrameLocks noGrp="1"/>
          </p:cNvGraphicFramePr>
          <p:nvPr/>
        </p:nvGraphicFramePr>
        <p:xfrm>
          <a:off x="69850" y="44450"/>
          <a:ext cx="9074150" cy="669766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وفارص ولد حصرون.وحصرون ولد ارام. وارام ولد عميناداب.وعميناداب ولد نحشون.ونحشون ولد سلمون. وسلمون ولد بوعز من راحاب.</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Pharès engendra Esrôm, Esrôm engendra Aram, 4 Aram engendra Aminadab, Aminadab engendra Naassôn, Naassôn engendra Salmon, 5 Salmon engendra Booz, de Rahav,</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Perez begot Hezron, and Hezron begot Ram. 4 Ram begot Amminadab, Amminadab begot Nahshon, and Nahshon begot Salmon. 5 Salmon begot Boaz by Rahab,</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5233" name="Group 65"/>
          <p:cNvGraphicFramePr>
            <a:graphicFrameLocks noGrp="1"/>
          </p:cNvGraphicFramePr>
          <p:nvPr/>
        </p:nvGraphicFramePr>
        <p:xfrm>
          <a:off x="69850" y="44450"/>
          <a:ext cx="9074150" cy="5913120"/>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وبوعز ولد عوبيد من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راعوث.وعوبيد ولد يسى. ويسى ولد داود الملك.وداود الملك ولد سليمان من التي لأوريا. وسليمان ولد رحبعام.ورحبعام ولد ابيا.وابيا ولد آسا.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Booz engendra Jobed, de Ruth, Jobed engendra Jessé, 6  Jessé engendra le roi David. David engendra Salomon, de la femme d'Urie, 7 Salomon engendra Roboam, Roboam engendra Abia, 8 Abia engendra Josaphat,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Boaz begot Obed by Ruth, Obed begot Jesse, 6 and Jesse begot David the king. David the king begot Solomon by her who had been the wife of Uriah. 7 Solomon begot Rehoboam, Rehoboam begot Abijah, and Abijah begot Asa. 8 Asa begot Jehoshaphat,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0399" name="Group 63"/>
          <p:cNvGraphicFramePr>
            <a:graphicFrameLocks noGrp="1"/>
          </p:cNvGraphicFramePr>
          <p:nvPr/>
        </p:nvGraphicFramePr>
        <p:xfrm>
          <a:off x="107950" y="44450"/>
          <a:ext cx="9072563" cy="5806378"/>
        </p:xfrm>
        <a:graphic>
          <a:graphicData uri="http://schemas.openxmlformats.org/drawingml/2006/table">
            <a:tbl>
              <a:tblPr rtl="1"/>
              <a:tblGrid>
                <a:gridCol w="4752975">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وآسا ولد يهوشافاط.ويهوشافاط ولد يورام.ويورام ولد عزيا. وعزيا ولد يوثام.ويوثام ولد آحاز.وآحاز ولد حزقيا. وحزقيا ولد منسّى.ومنسّى ولد آمون.وآمون ولد يوشيا.</a:t>
                      </a:r>
                      <a:r>
                        <a:rPr kumimoji="0" lang="ar-SA" sz="2400" b="0" i="0" u="none" strike="noStrike" cap="none" normalizeH="0" baseline="0">
                          <a:ln>
                            <a:noFill/>
                          </a:ln>
                          <a:solidFill>
                            <a:schemeClr val="bg1"/>
                          </a:solidFill>
                          <a:effectLst/>
                          <a:latin typeface="Arial" charset="0"/>
                          <a:cs typeface="Arial" charset="0"/>
                        </a:rPr>
                        <a:t>  </a:t>
                      </a:r>
                      <a:endParaRPr kumimoji="0" lang="en-US" sz="24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Josaphat engendra Joram, Joram engendra Ozias, 9 Ozias engendra Joatham, Joatham engendra Achaz, Achaz engendra Ezéchias,10 Ezéchias engendra Manassé, Manassé engendra Amon, Amon engendra Josias,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Jehoshaphat begot Joram, and Joram begot Uzziah. 9 Uzziah begot Jotham, Jotham begot Ahaz, and Ahaz begot Hezekiah. 10 Hezekiah begot Manasseh, Manasseh begot Amon, and Amon begot Josiah.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0248" name="Group 40"/>
          <p:cNvGraphicFramePr>
            <a:graphicFrameLocks noGrp="1"/>
          </p:cNvGraphicFramePr>
          <p:nvPr/>
        </p:nvGraphicFramePr>
        <p:xfrm>
          <a:off x="34925" y="44450"/>
          <a:ext cx="9001125" cy="6768720"/>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ويوشيا ولد يكنيا واخوته عند سبي بابل. وبعد سبي بابل يكنيا ولد شألتيئيل.وشألتيئيل ولد زربابل. وزربابل ولد ابيهود.وابيهود ولد الياقيم.والياقيم ولد عازور.</a:t>
                      </a:r>
                      <a:r>
                        <a:rPr kumimoji="0" lang="ar-SA" sz="3000" b="0" i="0" u="none" strike="noStrike" cap="none" normalizeH="0" baseline="0">
                          <a:ln>
                            <a:noFill/>
                          </a:ln>
                          <a:solidFill>
                            <a:schemeClr val="bg1"/>
                          </a:solidFill>
                          <a:effectLst/>
                          <a:latin typeface="Arial" charset="0"/>
                          <a:cs typeface="Arial" charset="0"/>
                        </a:rPr>
                        <a:t>  </a:t>
                      </a:r>
                      <a:endParaRPr kumimoji="0" lang="en-US" sz="30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Josias engendra Jéchonias et ses frères; ce fut alors la déportation à Babylone. 12 Après la déportation à Babylone, Jéchonias engendra Salathiel, Salathiel engendra Zorobabel,13 Zorobabel engendra Abioud, Abioud engendra Eliakim, Eliakim engendra Azor,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Josiah begot Jeconiah and his brothers about the time they were carried away to Babylon. 12 And after they were brought to Babylon, Jeconiah begot Shealtiel, and Shealtiel begot Zerubbabel. 13 Zerubbabel begot Abiud, Abiud begot Eliakim, and Eliakim begot Azor.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131" name="Group 43"/>
          <p:cNvGraphicFramePr>
            <a:graphicFrameLocks noGrp="1"/>
          </p:cNvGraphicFramePr>
          <p:nvPr/>
        </p:nvGraphicFramePr>
        <p:xfrm>
          <a:off x="107950" y="44450"/>
          <a:ext cx="9072563" cy="6030469"/>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وعازور ولد صادوق.وصادوق ولد اخيم.واخيم ولد اليود.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واليود ولد أليعازر.وأليعازر ولد متان.ومتان ولد يعقوب. ويعقوب ولد يوسف رجل مريم التي ولد منها يسوع الذي يدعى المسيح.</a:t>
                      </a:r>
                      <a:r>
                        <a:rPr kumimoji="0" lang="ar-SA" sz="3000" b="0" i="0" u="none" strike="noStrike" cap="none" normalizeH="0" baseline="0">
                          <a:ln>
                            <a:noFill/>
                          </a:ln>
                          <a:solidFill>
                            <a:schemeClr val="bg1"/>
                          </a:solidFill>
                          <a:effectLst/>
                          <a:latin typeface="Arial" charset="0"/>
                          <a:cs typeface="Arial" charset="0"/>
                        </a:rPr>
                        <a:t>  </a:t>
                      </a:r>
                      <a:endParaRPr kumimoji="0" lang="en-US" sz="30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Azor engendra Sadok, Sadok engendra Akhim, Akhim engendra Elioud,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Elioud engendra Eléazar, Eléazar engendra Mathan, Mathan engendra Jacob, 16 Jacob engendra Joseph, l'époux de Marie, de laquelle est né Jésus, que l'on appelle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Azor begot Zadok, Zadok begot Achim, and Achim begot Eliud. 15 Eliud begot Eleazar, Eleazar begot Matthan, and Matthan begot Jacob. 16 And Jacob begot Joseph the husband of Mary, of whom was born Jesus who is called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30" name="Group 46"/>
          <p:cNvGraphicFramePr>
            <a:graphicFrameLocks noGrp="1"/>
          </p:cNvGraphicFramePr>
          <p:nvPr/>
        </p:nvGraphicFramePr>
        <p:xfrm>
          <a:off x="107950" y="115888"/>
          <a:ext cx="9001125" cy="5806378"/>
        </p:xfrm>
        <a:graphic>
          <a:graphicData uri="http://schemas.openxmlformats.org/drawingml/2006/table">
            <a:tbl>
              <a:tblPr rtl="1"/>
              <a:tblGrid>
                <a:gridCol w="3889375">
                  <a:extLst>
                    <a:ext uri="{9D8B030D-6E8A-4147-A177-3AD203B41FA5}">
                      <a16:colId xmlns:a16="http://schemas.microsoft.com/office/drawing/2014/main" val="20000"/>
                    </a:ext>
                  </a:extLst>
                </a:gridCol>
                <a:gridCol w="51117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فجميع الاجيال من ابراهيم الى داود اربعة عشر جيلا.ومن داود الى سبي بابل اربعة عشر جيلا. ومن سبي بابل الى المسيح اربعة عشر جيلا</a:t>
                      </a:r>
                      <a:r>
                        <a:rPr kumimoji="0" lang="ar-EG"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nombre total des générations est donc: quatorze d'Abraham à David, quatorze de David à la déportation de Babylone, quatorze de la déportation de Babylone au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So all the generations from Abraham to David are fourteen generations, from David until the captivity in Babylon are fourteen generations, and from the captivity in Babylon until the Christ are fourteen generations.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215074" y="5786454"/>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7136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5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0884" name="Group 116"/>
          <p:cNvGraphicFramePr>
            <a:graphicFrameLocks noGrp="1"/>
          </p:cNvGraphicFramePr>
          <p:nvPr/>
        </p:nvGraphicFramePr>
        <p:xfrm>
          <a:off x="69850" y="0"/>
          <a:ext cx="9074150" cy="6025834"/>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en-US" sz="3600" b="0" i="0" u="sng" strike="noStrike" cap="none" normalizeH="0" baseline="0" dirty="0">
                          <a:ln>
                            <a:noFill/>
                          </a:ln>
                          <a:solidFill>
                            <a:srgbClr val="FF9933"/>
                          </a:solidFill>
                          <a:effectLst/>
                          <a:latin typeface="Arial" charset="0"/>
                          <a:cs typeface="Arial" charset="0"/>
                        </a:rPr>
                        <a:t> </a:t>
                      </a:r>
                      <a:r>
                        <a:rPr kumimoji="0" lang="ar-EG" sz="3600" b="0" i="0" u="sng" strike="noStrike" cap="none" normalizeH="0" baseline="0" dirty="0">
                          <a:ln>
                            <a:noFill/>
                          </a:ln>
                          <a:solidFill>
                            <a:srgbClr val="FF9933"/>
                          </a:solidFill>
                          <a:effectLst/>
                          <a:latin typeface="Arial" charset="0"/>
                          <a:cs typeface="Arial" charset="0"/>
                        </a:rPr>
                        <a:t>باكر</a:t>
                      </a:r>
                      <a:r>
                        <a:rPr kumimoji="0" lang="ar-SA" sz="3600" b="0" i="0" u="sng" strike="noStrike" cap="none" normalizeH="0" baseline="0" dirty="0">
                          <a:ln>
                            <a:noFill/>
                          </a:ln>
                          <a:solidFill>
                            <a:srgbClr val="FF9933"/>
                          </a:solidFill>
                          <a:effectLst/>
                          <a:latin typeface="Arial" charset="0"/>
                          <a:cs typeface="Arial" charset="0"/>
                        </a:rPr>
                        <a:t>(</a:t>
                      </a:r>
                      <a:r>
                        <a:rPr kumimoji="0" lang="en-US" sz="3200" b="0" i="0" u="sng" strike="noStrike" cap="none" normalizeH="0" baseline="0" dirty="0">
                          <a:ln>
                            <a:noFill/>
                          </a:ln>
                          <a:solidFill>
                            <a:srgbClr val="FF9933"/>
                          </a:solidFill>
                          <a:effectLst/>
                          <a:latin typeface="Arial" charset="0"/>
                          <a:cs typeface="Times New Roman" pitchFamily="18" charset="0"/>
                        </a:rPr>
                        <a:t>76:1-2</a:t>
                      </a:r>
                      <a:r>
                        <a:rPr kumimoji="0" lang="ar-SA" sz="3600" b="0" i="0" u="sng" strike="noStrike" cap="none" normalizeH="0" baseline="0" dirty="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الله معروف في يهوذا اسمه عظيم في اسرائيل. كانت في ساليم مظلته ومسكنه في صهيون.</a:t>
                      </a:r>
                      <a:r>
                        <a:rPr kumimoji="0" lang="ar-EG"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Psaumes </a:t>
                      </a:r>
                      <a:r>
                        <a:rPr kumimoji="0" lang="en-US" sz="3200" b="0" i="0" u="sng" strike="noStrike" cap="none" normalizeH="0" baseline="0" dirty="0">
                          <a:ln>
                            <a:noFill/>
                          </a:ln>
                          <a:solidFill>
                            <a:srgbClr val="FF9933"/>
                          </a:solidFill>
                          <a:effectLst/>
                          <a:latin typeface="Arial" charset="0"/>
                          <a:cs typeface="Times New Roman" pitchFamily="18" charset="0"/>
                        </a:rPr>
                        <a:t>76:1-2</a:t>
                      </a:r>
                      <a:endParaRPr kumimoji="0" lang="fr-CA"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1 </a:t>
                      </a:r>
                      <a:r>
                        <a:rPr kumimoji="0" lang="fr-FR" sz="2800" b="0" i="0" u="none" strike="noStrike" cap="none" normalizeH="0" baseline="0" dirty="0">
                          <a:ln>
                            <a:noFill/>
                          </a:ln>
                          <a:solidFill>
                            <a:schemeClr val="bg1"/>
                          </a:solidFill>
                          <a:effectLst/>
                          <a:latin typeface="Arial" charset="0"/>
                          <a:cs typeface="Arial" charset="0"/>
                        </a:rPr>
                        <a:t>En Judée, Dieu s'est fait connaître; Son nom est grand en Israël.</a:t>
                      </a:r>
                      <a:endParaRPr kumimoji="0" lang="ar-EG"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Sa tente s'est fixée à Salem, Et à Sion, sa demeure,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endParaRPr kumimoji="0" lang="ar-EG"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76:1-2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In Judah God is known; His name is great in Israel.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In Salem also is His tabernacle, and His dwelling place in Zion.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0885" name="Rectangle 117"/>
          <p:cNvSpPr>
            <a:spLocks noGrp="1" noChangeArrowheads="1"/>
          </p:cNvSpPr>
          <p:nvPr>
            <p:ph type="ctrTitle"/>
          </p:nvPr>
        </p:nvSpPr>
        <p:spPr/>
        <p:txBody>
          <a:bodyPr/>
          <a:lstStyle/>
          <a:p>
            <a:r>
              <a:rPr lang="en-US" sz="1000"/>
              <a:t>28pm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1882" name="Group 90"/>
          <p:cNvGraphicFramePr>
            <a:graphicFrameLocks noGrp="1"/>
          </p:cNvGraphicFramePr>
          <p:nvPr/>
        </p:nvGraphicFramePr>
        <p:xfrm>
          <a:off x="69850" y="0"/>
          <a:ext cx="9074150" cy="6165851"/>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متى</a:t>
                      </a:r>
                      <a:r>
                        <a:rPr kumimoji="0" lang="ar-SA" sz="32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1:18-25</a:t>
                      </a:r>
                      <a:endParaRPr kumimoji="0" lang="ar-S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ولادة يسوع المسيح فكانت هكذا.لما كانت مريم امه مخطوبة ليوسف قبل ان يجتمعا وجدت حبلى من الروح القدس.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1:18-25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Voici quelle fut l'origine de Jésus Christ. Marie, sa mère, était accordée en mariage à Joseph; or, avant qu'ils aient habité ensemble, elle se trouva enceinte par le fait de l'Esprit Saint.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Matthew 1:18-25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Now the birth of Jesus Christ was as follows: After His mother Mary was betrothed to Joseph, before they came together, she was found with child of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1883" name="Rectangle 91"/>
          <p:cNvSpPr>
            <a:spLocks noGrp="1" noChangeArrowheads="1"/>
          </p:cNvSpPr>
          <p:nvPr>
            <p:ph type="ctrTitle"/>
          </p:nvPr>
        </p:nvSpPr>
        <p:spPr/>
        <p:txBody>
          <a:bodyPr/>
          <a:lstStyle/>
          <a:p>
            <a:r>
              <a:rPr lang="en-US"/>
              <a:t>28m</a:t>
            </a:r>
          </a:p>
        </p:txBody>
      </p:sp>
    </p:spTree>
  </p:cSld>
  <p:clrMapOvr>
    <a:masterClrMapping/>
  </p:clrMapOvr>
</p:sld>
</file>

<file path=ppt/slides/slide15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0351" name="Group 63"/>
          <p:cNvGraphicFramePr>
            <a:graphicFrameLocks noGrp="1"/>
          </p:cNvGraphicFramePr>
          <p:nvPr/>
        </p:nvGraphicFramePr>
        <p:xfrm>
          <a:off x="107950" y="115888"/>
          <a:ext cx="9036050" cy="5475288"/>
        </p:xfrm>
        <a:graphic>
          <a:graphicData uri="http://schemas.openxmlformats.org/drawingml/2006/table">
            <a:tbl>
              <a:tblPr rtl="1"/>
              <a:tblGrid>
                <a:gridCol w="435610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فيوسف رجلها اذ كان بارا ولم يشأ ان يشهرها اراد تخليتها سرّا.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Joseph, son époux, qui était un homme juste et ne voulait pas la diffamer publiquement, résolut de la répudier secrètement.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Then Joseph her husband, being a just man, and not wanting to make her a public example, was minded to put her away secretly.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6848" name="Group 16"/>
          <p:cNvGraphicFramePr>
            <a:graphicFrameLocks noGrp="1"/>
          </p:cNvGraphicFramePr>
          <p:nvPr/>
        </p:nvGraphicFramePr>
        <p:xfrm>
          <a:off x="107950" y="115888"/>
          <a:ext cx="9001125" cy="580637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2255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فيما هو متفكر في هذه الامور اذا ملاك الرب قد ظهر له في حلم قائلا يا يوسف ابن داود لا تخف ان تأخذ مريم امرأتك.لان الذي حبل به فيها هو من الروح القدس.  </a:t>
                      </a:r>
                      <a:endParaRPr kumimoji="0" lang="en-US" sz="36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avait formé ce projet, et voici que l'Ange du Seigneur lui apparut en songe et lui dit: "Joseph, fils de David, ne crains pas de prendre chez toi Marie, ton épouse: ce qui a été engendré en elle vient de l'Esprit Saint,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But while he thought about these things, behold, an angel of the Lord appeared to him in a dream, saying, Joseph, son of David, do not be afraid to take to you Mary your wife, for that which is conceived in her is of the Holy Spirit.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3452" name="Group 44"/>
          <p:cNvGraphicFramePr>
            <a:graphicFrameLocks noGrp="1"/>
          </p:cNvGraphicFramePr>
          <p:nvPr/>
        </p:nvGraphicFramePr>
        <p:xfrm>
          <a:off x="107950" y="44450"/>
          <a:ext cx="9001125" cy="5689601"/>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فستلد ابنا وتدعو اسمه يسوع لانه يخلّص شعبه من خطاياهم. وهذا كله كان لكي يتم ما قيل من الرب بالنبي القائل.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et elle enfantera un fils auquel tu donneras le nom de Jésus, car c'est lui qui sauvera son peuple de ses péchés. 22 Tout cela arriva pour que s'accomplisse ce que le Seigneur avait dit par le prophète: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she will bring forth a Son, and you shall call His name Jesus, for He will save His people from their sins.'' 22 So all this was done that it might be fulfilled which was spoken by the Lord through the prophet, saying:</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45" name="Group 65"/>
          <p:cNvGraphicFramePr>
            <a:graphicFrameLocks noGrp="1"/>
          </p:cNvGraphicFramePr>
          <p:nvPr/>
        </p:nvGraphicFramePr>
        <p:xfrm>
          <a:off x="107950" y="188913"/>
          <a:ext cx="8928100" cy="5917440"/>
        </p:xfrm>
        <a:graphic>
          <a:graphicData uri="http://schemas.openxmlformats.org/drawingml/2006/table">
            <a:tbl>
              <a:tblPr rtl="1"/>
              <a:tblGrid>
                <a:gridCol w="4248150">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2954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العذراء تحبل وتلد ابنا ويدعون اسمه عمانوئيل الذي تفسيره الله معنا </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فلما استيقظ يوسف من النوم فعل كما امره ملاك الرب واخذ امرأته.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t>
                      </a:r>
                      <a:r>
                        <a:rPr kumimoji="0" lang="fr-CA" sz="2800" b="0" i="0" u="none" strike="noStrike" cap="none" normalizeH="0" baseline="0">
                          <a:ln>
                            <a:noFill/>
                          </a:ln>
                          <a:solidFill>
                            <a:schemeClr val="bg1"/>
                          </a:solidFill>
                          <a:effectLst/>
                          <a:latin typeface="Arial" charset="0"/>
                          <a:cs typeface="Arial" charset="0"/>
                        </a:rPr>
                        <a:t>23 </a:t>
                      </a:r>
                      <a:r>
                        <a:rPr kumimoji="0" lang="fr-FR" sz="2800" b="0" i="0" u="none" strike="noStrike" cap="none" normalizeH="0" baseline="0">
                          <a:ln>
                            <a:noFill/>
                          </a:ln>
                          <a:solidFill>
                            <a:schemeClr val="bg1"/>
                          </a:solidFill>
                          <a:effectLst/>
                          <a:latin typeface="Arial" charset="0"/>
                          <a:cs typeface="Arial" charset="0"/>
                        </a:rPr>
                        <a:t>Voici que la vierge concevra et enfantera un fils auquel on donnera le nom d'Emmanuel, ce qui se traduit: "Dieu avec nous". 24 A son réveil, Joseph fit ce que l'Ange du Seigneur lui avait prescrit: il prit chez lui son épouse,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Behold, the virgin shall be with child, and bear a Son, and they shall call His name Immanuel,'' which is translated, God with us.'' 24 Then Joseph, being aroused from sleep, did as the angel of the Lord commanded him and took to him his wife,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3310" name="Group 30"/>
          <p:cNvGraphicFramePr>
            <a:graphicFrameLocks noGrp="1"/>
          </p:cNvGraphicFramePr>
          <p:nvPr/>
        </p:nvGraphicFramePr>
        <p:xfrm>
          <a:off x="107950" y="188913"/>
          <a:ext cx="9001125" cy="5404042"/>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 يعرفها حتى ولدت ابنها البكر.ودعا اسمه يسوع</a:t>
                      </a:r>
                      <a:r>
                        <a:rPr kumimoji="0" lang="ar-EG" sz="3200" b="0"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mais il ne la connut pas jusqu'à ce qu'elle eût enfanté un fils, auquel il donna le nom de Jésus.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did not know her till she had brought forth her firstborn Son. And he called His name Jesus.</a:t>
                      </a:r>
                      <a:endParaRPr kumimoji="0" lang="en-CA"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5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7443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7443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7443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5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2474" name="Group 138"/>
          <p:cNvGraphicFramePr>
            <a:graphicFrameLocks noGrp="1"/>
          </p:cNvGraphicFramePr>
          <p:nvPr/>
        </p:nvGraphicFramePr>
        <p:xfrm>
          <a:off x="69850" y="115888"/>
          <a:ext cx="9074150" cy="662622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رسالة بولس الرسول إلى أهل</a:t>
                      </a:r>
                      <a:r>
                        <a:rPr kumimoji="0" lang="ar-EG" sz="3200" b="0" i="0" u="sng" strike="noStrike" cap="none" normalizeH="0" baseline="0">
                          <a:ln>
                            <a:noFill/>
                          </a:ln>
                          <a:solidFill>
                            <a:srgbClr val="FF9900"/>
                          </a:solidFill>
                          <a:effectLst/>
                          <a:latin typeface="Arial" charset="0"/>
                          <a:cs typeface="Arial" charset="0"/>
                        </a:rPr>
                        <a:t> غلاطية  </a:t>
                      </a:r>
                      <a:r>
                        <a:rPr kumimoji="0" lang="ar-SA" sz="3200" b="0" i="0" u="sng" strike="noStrike" cap="none" normalizeH="0" baseline="0">
                          <a:ln>
                            <a:noFill/>
                          </a:ln>
                          <a:solidFill>
                            <a:srgbClr val="FF9900"/>
                          </a:solidFill>
                          <a:effectLst/>
                          <a:latin typeface="Arial" charset="0"/>
                          <a:cs typeface="Arial" charset="0"/>
                        </a:rPr>
                        <a:t>(</a:t>
                      </a:r>
                      <a:r>
                        <a:rPr kumimoji="0" lang="en-CA" sz="3200" b="0" i="0" u="sng" strike="noStrike" cap="none" normalizeH="0" baseline="0">
                          <a:ln>
                            <a:noFill/>
                          </a:ln>
                          <a:solidFill>
                            <a:srgbClr val="FF9900"/>
                          </a:solidFill>
                          <a:effectLst/>
                          <a:latin typeface="Arial" charset="0"/>
                          <a:cs typeface="Arial" charset="0"/>
                        </a:rPr>
                        <a:t> ( </a:t>
                      </a:r>
                      <a:r>
                        <a:rPr kumimoji="0" lang="en-US" sz="3200" b="0" i="0" u="sng" strike="noStrike" cap="none" normalizeH="0" baseline="0">
                          <a:ln>
                            <a:noFill/>
                          </a:ln>
                          <a:solidFill>
                            <a:srgbClr val="FF9900"/>
                          </a:solidFill>
                          <a:effectLst/>
                          <a:latin typeface="Arial" charset="0"/>
                          <a:cs typeface="Arial" charset="0"/>
                        </a:rPr>
                        <a:t>3:15-29 &amp;4:1-18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الاخوة بحسب الانسان اقول ليس احد يبطّل عهدا قد تمكن ولو من انسان او يزيد عليه.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Galates 3:15 - 4:1-18</a:t>
                      </a:r>
                      <a:endParaRPr kumimoji="0" lang="fr-FR" sz="2800" b="0" i="0" u="sng"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Frères, partons des usages humains: un simple testament humain, s'il est en règle, personne ne l'annule ni ne le complète.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700" b="0" i="0" u="sng" strike="noStrike" cap="none" normalizeH="0" baseline="0">
                          <a:ln>
                            <a:noFill/>
                          </a:ln>
                          <a:solidFill>
                            <a:srgbClr val="FF9900"/>
                          </a:solidFill>
                          <a:effectLst/>
                          <a:latin typeface="Arial" charset="0"/>
                          <a:cs typeface="Arial" charset="0"/>
                        </a:rPr>
                        <a:t>Galatians 3:15-29 &amp;4:1-18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Brethren, I speak in the manner of men: Though it is only a man's covenant, yet if it is confirmed, no one annuls or adds to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2475" name="Rectangle 139"/>
          <p:cNvSpPr>
            <a:spLocks noGrp="1" noChangeArrowheads="1"/>
          </p:cNvSpPr>
          <p:nvPr>
            <p:ph type="ctrTitle"/>
          </p:nvPr>
        </p:nvSpPr>
        <p:spPr/>
        <p:txBody>
          <a:bodyPr/>
          <a:lstStyle/>
          <a:p>
            <a:r>
              <a:rPr lang="en-US"/>
              <a:t>28p</a:t>
            </a:r>
          </a:p>
        </p:txBody>
      </p:sp>
    </p:spTree>
  </p:cSld>
  <p:clrMapOvr>
    <a:masterClrMapping/>
  </p:clrMapOvr>
</p:sld>
</file>

<file path=ppt/slides/slide15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7879" name="Group 23"/>
          <p:cNvGraphicFramePr>
            <a:graphicFrameLocks noGrp="1"/>
          </p:cNvGraphicFramePr>
          <p:nvPr/>
        </p:nvGraphicFramePr>
        <p:xfrm>
          <a:off x="69850" y="0"/>
          <a:ext cx="9074150" cy="6597651"/>
        </p:xfrm>
        <a:graphic>
          <a:graphicData uri="http://schemas.openxmlformats.org/drawingml/2006/table">
            <a:tbl>
              <a:tblPr rtl="1"/>
              <a:tblGrid>
                <a:gridCol w="5580062">
                  <a:extLst>
                    <a:ext uri="{9D8B030D-6E8A-4147-A177-3AD203B41FA5}">
                      <a16:colId xmlns:a16="http://schemas.microsoft.com/office/drawing/2014/main" val="20000"/>
                    </a:ext>
                  </a:extLst>
                </a:gridCol>
                <a:gridCol w="3494088">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المواعيد فقيلت في ابراهيم وفي نسله.لا يقول وفي الانسال كانه عن كثيرين بل كانه عن واحد وفي نسلك الذي هو المسيح.</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Eh bien, c'est à Abraham que les promesses ont été faites, et à sa descendance. Il n'est pas dit "et aux descendances", comme s'il s'agissait de plusieurs, mais c'est d'une seule qu'il s'agit: et à ta descendance, c'est-à-dire Christ.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Now to Abraham and his Seed were the promises made. He does not say, And to seeds,'' as of many, but as of one, And to your Seed,'' who is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55" name="Group 51"/>
          <p:cNvGraphicFramePr>
            <a:graphicFrameLocks noGrp="1"/>
          </p:cNvGraphicFramePr>
          <p:nvPr/>
        </p:nvGraphicFramePr>
        <p:xfrm>
          <a:off x="69850" y="115888"/>
          <a:ext cx="9074150" cy="5834063"/>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وانما اقول هذا ان الناموس الذي صار بعد اربع مئة وثلاثين سنة لا ينسخ عهدا قد سبق فتمكن من الله نحو المسيح حتى يبطّل الموعد.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Voici donc ma pensée: un testament en règle a d'abord été établi par Dieu. La loi, venue quatre cent trente ans plus tard, ne l'abroge pas, ce qui rendrait vaine la promesse.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And this I say, that the law, which was four hundred and thirty years later, cannot annul the covenant that was confirmed before by God in Christ, that it should make the promise of no effect.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23" name="Group 19"/>
          <p:cNvGraphicFramePr>
            <a:graphicFrameLocks noGrp="1"/>
          </p:cNvGraphicFramePr>
          <p:nvPr/>
        </p:nvGraphicFramePr>
        <p:xfrm>
          <a:off x="69850" y="0"/>
          <a:ext cx="9074150" cy="5662613"/>
        </p:xfrm>
        <a:graphic>
          <a:graphicData uri="http://schemas.openxmlformats.org/drawingml/2006/table">
            <a:tbl>
              <a:tblPr rtl="1"/>
              <a:tblGrid>
                <a:gridCol w="5292725">
                  <a:extLst>
                    <a:ext uri="{9D8B030D-6E8A-4147-A177-3AD203B41FA5}">
                      <a16:colId xmlns:a16="http://schemas.microsoft.com/office/drawing/2014/main" val="20000"/>
                    </a:ext>
                  </a:extLst>
                </a:gridCol>
                <a:gridCol w="3781425">
                  <a:extLst>
                    <a:ext uri="{9D8B030D-6E8A-4147-A177-3AD203B41FA5}">
                      <a16:colId xmlns:a16="http://schemas.microsoft.com/office/drawing/2014/main" val="20001"/>
                    </a:ext>
                  </a:extLst>
                </a:gridCol>
              </a:tblGrid>
              <a:tr h="14128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كانت الوراثة من الناموس فلم تكن ايضا من موعد.ولكن الله وهبها لابراهيم بموعد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Car, si c'est par la loi que s'obtient l'héritage, ce n'est plus par la promesse. Or, c'est au moyen d'une promesse que Dieu a accordé sa grâce à Abraham.</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For if the inheritance is of the law, it is no longer of promise; but God gave it to Abraham by promise.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899" name="Group 19"/>
          <p:cNvGraphicFramePr>
            <a:graphicFrameLocks noGrp="1"/>
          </p:cNvGraphicFramePr>
          <p:nvPr/>
        </p:nvGraphicFramePr>
        <p:xfrm>
          <a:off x="69850" y="0"/>
          <a:ext cx="9074150" cy="6414135"/>
        </p:xfrm>
        <a:graphic>
          <a:graphicData uri="http://schemas.openxmlformats.org/drawingml/2006/table">
            <a:tbl>
              <a:tblPr rtl="1"/>
              <a:tblGrid>
                <a:gridCol w="5364162">
                  <a:extLst>
                    <a:ext uri="{9D8B030D-6E8A-4147-A177-3AD203B41FA5}">
                      <a16:colId xmlns:a16="http://schemas.microsoft.com/office/drawing/2014/main" val="20000"/>
                    </a:ext>
                  </a:extLst>
                </a:gridCol>
                <a:gridCol w="37099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فلماذا الناموس.قد زيد بسبب التعديات الى ان يأتي النسل الذي قد وعد له مرتبا بملائكة في يد وسيط.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Or, c'est au moyen d'une promesse que Dieu a accordé sa grâce à Abraham. Dès lors, que vient faire la loi? Elle vient s'ajouter pour que se manifestent les transgressions, en attendant la venue de la descendance à laquelle était destinée la promesse: elle a été promulguée par les anges par la main d'un médiateur.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What purpose then does the law serve? It was added because of transgressions, till the Seed should come to whom the promise was made; and it was appointed through angels by the hand of a mediator.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0952" name="Group 24"/>
          <p:cNvGraphicFramePr>
            <a:graphicFrameLocks noGrp="1"/>
          </p:cNvGraphicFramePr>
          <p:nvPr/>
        </p:nvGraphicFramePr>
        <p:xfrm>
          <a:off x="69850" y="44450"/>
          <a:ext cx="9074150" cy="6369685"/>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الوسيط فلا يكون لواحد.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الله واحد. فهل الناموس ضد مواعيد الله.حاشا.لانه لو أعطي ناموس قادر ان يحيي لكان بالحقيقة البر بالناموس.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Or, ce médiateur n'est pas médiateur d'un seul. Et Dieu est unique. 21 La loi va-t-elle donc à l'encontre des promesses de Dieu? Certes non. Si en effet une loi avait été donnée, qui ait le pouvoir de faire vivre, alors c'est de la loi qu'effectivement viendrait la justice.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Now a mediator does not mediate for one only, but God is one. 21 Is the law then against the promises of God? Certainly not! For if there had been a law given which could have given life, truly righteousness would have been by the law.</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4453" name="Group 69"/>
          <p:cNvGraphicFramePr>
            <a:graphicFrameLocks noGrp="1"/>
          </p:cNvGraphicFramePr>
          <p:nvPr/>
        </p:nvGraphicFramePr>
        <p:xfrm>
          <a:off x="69850" y="44450"/>
          <a:ext cx="9074150" cy="644112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الكتاب اغلق على الكل تحت الخطية ليعطى الموعد من ايمان يسوع المسيح للذين يؤمنون. ولكن قبلما جاء الايمان كنا محروسين تحت الناموس مغلقا علينا الى الايمان العتيد ان يعلن.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Mais l'Ecriture a tout soumis au péché dans une commune captivité afin que, par la foi en Jésus Christ, la promesse fut accomplie pour les croyants. 23 Avant la venue de la foi, nous étions gardés en captivité sous la loi, en vue de la foi qui devait être révélée.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But the Scripture has confined all under sin, that the promise by faith in Jesus Christ might be given to those who believe. 23 But before faith came, we were kept under guard by the law, kept for the faith which would afterward be revealed.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5480" name="Group 72"/>
          <p:cNvGraphicFramePr>
            <a:graphicFrameLocks noGrp="1"/>
          </p:cNvGraphicFramePr>
          <p:nvPr/>
        </p:nvGraphicFramePr>
        <p:xfrm>
          <a:off x="34925" y="44450"/>
          <a:ext cx="9109075" cy="6049963"/>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اذا قد كان الناموس مؤدبنا الى المسيح لكي نتبرر بالايمان. ولكن بعد ما جاء الايمان لسنا بعد تحت مؤدب. لانكم جميعا ابناء الله بالايمان بالمسيح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Ainsi donc, la loi a été notre surveillant, en attendant le Christ, afin que nous soyons justifiés par la foi. 25 Mais, après la venue de la foi, nous ne sommes plus soumis à ce surveillant. 26 Car tous, vous êtes, par la foi, fils de Dieu, en Jésus Christ.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Therefore the law was our tutor to bring us to Christ, that we might be justified by faith. 25 But after faith has come, we are no longer under a tutor. 26 For you are all sons of God through faith in Christ Jesus.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6976" name="Group 64"/>
          <p:cNvGraphicFramePr>
            <a:graphicFrameLocks noGrp="1"/>
          </p:cNvGraphicFramePr>
          <p:nvPr/>
        </p:nvGraphicFramePr>
        <p:xfrm>
          <a:off x="69850" y="44450"/>
          <a:ext cx="9074150" cy="5905501"/>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كلكم الذين اعتمدتم بالمسيح قد لبستم المسيح.  ليس يهودي ولا يوناني.ليس عبد ولا حر.ليس ذكر وانثى لانكم جميعا واحد في المسيح يسوع.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Oui, vous tous qui avez été baptisés en Christ, vous avez revêtu Christ. 28 Il n'y a plus ni Juif, ni Grec; il n'y a plus ni esclave, ni homme libre; il n'y a plus l'homme et la femme; car tous, vous n'êtes qu'un en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as many of you as were baptized into Christ have put on Christ. 28 There is neither Jew nor Greek, there is neither slave nor free, there is neither male nor female; for you are all one in Christ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9596" name="Group 44"/>
          <p:cNvGraphicFramePr>
            <a:graphicFrameLocks noGrp="1"/>
          </p:cNvGraphicFramePr>
          <p:nvPr/>
        </p:nvGraphicFramePr>
        <p:xfrm>
          <a:off x="69850" y="0"/>
          <a:ext cx="9074150" cy="6058853"/>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كنتم للمسيح فانتم اذا نسل ابراهيم وحسب الموعد ورثة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وانما اقول ما دام الوارث قاصرا لا يفرق شيئا عن العبد مع كونه صاحب الجميع.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29 Et si vous appartenez au Christ, c'est donc que vous êtes la descendance d'Abraham; selon la promesse, vous êtes héritiers. 1 Telle est donc ma pensée: aussi longtemps que l'héritier est un enfant, il ne diffère en rien d'un esclave, lui qui est maître de tout;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29 And if you are Christ's, then you are Abraham's seed, and heirs according to the promise. 1 Now I say that the heir, as long as he is a child, does not differ at all from a slave, though he is master of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1968" name="Group 16"/>
          <p:cNvGraphicFramePr>
            <a:graphicFrameLocks noGrp="1"/>
          </p:cNvGraphicFramePr>
          <p:nvPr/>
        </p:nvGraphicFramePr>
        <p:xfrm>
          <a:off x="69850" y="0"/>
          <a:ext cx="9074150" cy="5949951"/>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هو تحت اوصياء ووكلاء الى الوقت المؤجل من ابيه. هكذا نحن ايضا لما كنا قاصرين كنا مستعبدين تحت اركان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mais il est soumis à des tuteurs et à des régisseurs jusqu'à la date fixée par son père. 3 Et nous, de même, quand nous étions des enfants soumis aux éléments du monde,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but is under guardians and stewards until the time appointed by the father. 3 Even so we, when we were children, were in bondage under the elements of the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6480" name="Group 48"/>
          <p:cNvGraphicFramePr>
            <a:graphicFrameLocks noGrp="1"/>
          </p:cNvGraphicFramePr>
          <p:nvPr/>
        </p:nvGraphicFramePr>
        <p:xfrm>
          <a:off x="69850" y="0"/>
          <a:ext cx="9074150" cy="5878513"/>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جاء ملء الزمان ارسل الله ابنه مولودا من امرأة مولودا تحت الناموس </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ليفتدي الذين تحت الناموس لننال التبني.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nous étions esclaves. Mais quand est venu l'accomplissement du temps, Dieu a envoyé son Fils, né d'une femme et assujetti à la loi, 5 pour payer la libération de ceux qui sont assujettis à la loi, pour qu'il nous soit donné d'être fils adoptifs.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But when the fullness of the time had come, God sent forth His Son, born of a woman, born under the law, 5 to redeem those who were under the law, that we might receive the adoption as sons.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607" name="Group 39"/>
          <p:cNvGraphicFramePr>
            <a:graphicFrameLocks noGrp="1"/>
          </p:cNvGraphicFramePr>
          <p:nvPr/>
        </p:nvGraphicFramePr>
        <p:xfrm>
          <a:off x="69850" y="115888"/>
          <a:ext cx="8966200" cy="5762626"/>
        </p:xfrm>
        <a:graphic>
          <a:graphicData uri="http://schemas.openxmlformats.org/drawingml/2006/table">
            <a:tbl>
              <a:tblPr rtl="1"/>
              <a:tblGrid>
                <a:gridCol w="431958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بما انكم ابناء ارسل الله روح ابنه الى قلوبكم صارخا يا ابا الآب. اذا لست بعد عبدا بل ابنا وان كنت ابنا فوارث للّه بالمسيح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Fils, vous l'êtes bien: Dieu a envoyé dans nos coeurs l'Esprit de son Fils, qui crie: Abba - Père! 7 Tu n'es donc plus esclave, mais fils; et, comme fils, tu es aussi héritier: c'est l'œuvre de Dieu.</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And because you are sons, God has sent forth the Spirit of His Son into your hearts, crying out, Abba, Father!'' 7 Therefore you are no longer a slave but a son, and if a son, then an heir of God through 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2995" name="Group 19"/>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حينئذ اذ كنتم لا تعرفون الله استعبدتم للذين ليسوا بالطبيعة آلهة. واما الآن اذ عرفتم الله بل بالحري عرفتم من الله فكيف ترجعون ايضا الى الاركان الضعيفة الفقيرة التي تريدون ان تستعبدوا لها من جديد.</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Jadis, quand vous ne connaissiez pas Dieu, vous étiez asservis à des dieux qui, de leur nature, ne le sont pas, 9 mais maintenant que vous connaissez Dieu, ou plutôt que vous êtes connus de lui, comment pouvez-vous retourner encore à des éléments faibles et pauvres, dans la volonté de vous y asservir de nouveau?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then, indeed, when you did not know God, you served those which by nature are not gods. 9 But now after you have known God, or rather are known by God, how is it that you turn again to the weak and beggarly elements, to which you desire again to be in bondage?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624" name="Group 32"/>
          <p:cNvGraphicFramePr>
            <a:graphicFrameLocks noGrp="1"/>
          </p:cNvGraphicFramePr>
          <p:nvPr/>
        </p:nvGraphicFramePr>
        <p:xfrm>
          <a:off x="69850" y="0"/>
          <a:ext cx="9074150" cy="5987415"/>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أتحفظون اياما وشهورا واوقاتا وسنين. اخاف عليكم ان اكون قد تعبت فيكم عبثا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اتضرع اليكم ايها الاخوة كونوا كما انا لاني انا ايضا كما انتم لم تظلموني شيئا.</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Vous observez religieusement les jours, les mois, les saisons, les années! 11 Vous me faites craindre d'avoir travaillé pour vous en pure perte! 12 Comportez-vous comme moi, puisque je suis devenu comme vous, frères, je vous en prie. Vous ne m'avez fait aucun tort.</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You observe days and months and seasons and years. 11 I am afraid for you, lest I have labored for you in vain. 12 Brethren, I urge you to become like me, for I became like you. You have not injured me at all.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7655" name="Group 39"/>
          <p:cNvGraphicFramePr>
            <a:graphicFrameLocks noGrp="1"/>
          </p:cNvGraphicFramePr>
          <p:nvPr/>
        </p:nvGraphicFramePr>
        <p:xfrm>
          <a:off x="69850" y="0"/>
          <a:ext cx="9074150" cy="6414135"/>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ولكنكم تعلمون اني بضعف الجسد بشرتكم في الاول. وتجربتي التي في جسدي لم تزدروا بها ولا كرهتموها بل كملاك من الله قبلتموني كالمسيح يسوع.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Vous le savez bien, ce fut à l'occasion d'une maladie que je vous ai, pour la première fois, 14  annoncé la bonne nouvelle; et, si éprouvant pour vous que fût mon corps, vous n'avez montré ni dédain, ni dégoût. Au contraire, vous m'avez accueilli comme un ange de Dieu, comme le Christ Jésus.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You know that because of physical infirmity I preached the gospel to you at the first. 14 And my trial which was in my flesh you did not despise or reject, but you received me as an angel of God, even as Christ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9" name="Group 29"/>
          <p:cNvGraphicFramePr>
            <a:graphicFrameLocks noGrp="1"/>
          </p:cNvGraphicFramePr>
          <p:nvPr/>
        </p:nvGraphicFramePr>
        <p:xfrm>
          <a:off x="69850" y="0"/>
          <a:ext cx="9074150" cy="5734051"/>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فماذا كان اذا تطويبكم.لاني اشهد لكم انه لو امكن لقلعتم عيونكم واعطيتموني.  أفقد صرت اذا عدوا لكم لاني اصدق لكم.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Où donc est votre joie d'alors? Car je vous rends ce témoignage: si vous l'aviez pu, vous vous seriez arraché les yeux pour me les donner.16  Et maintenant, suis-je devenu votre ennemi parce que je vous dis la vérité?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What then was the blessing you enjoyed? For I bear you witness that, if possible, you would have plucked out your own eyes and given them to me. 16 Have I therefore become your enemy because I tell you the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9701" name="Group 37"/>
          <p:cNvGraphicFramePr>
            <a:graphicFrameLocks noGrp="1"/>
          </p:cNvGraphicFramePr>
          <p:nvPr/>
        </p:nvGraphicFramePr>
        <p:xfrm>
          <a:off x="69850" y="0"/>
          <a:ext cx="9074150" cy="6269673"/>
        </p:xfrm>
        <a:graphic>
          <a:graphicData uri="http://schemas.openxmlformats.org/drawingml/2006/table">
            <a:tbl>
              <a:tblPr rtl="1"/>
              <a:tblGrid>
                <a:gridCol w="5508625">
                  <a:extLst>
                    <a:ext uri="{9D8B030D-6E8A-4147-A177-3AD203B41FA5}">
                      <a16:colId xmlns:a16="http://schemas.microsoft.com/office/drawing/2014/main" val="20000"/>
                    </a:ext>
                  </a:extLst>
                </a:gridCol>
                <a:gridCol w="3565525">
                  <a:extLst>
                    <a:ext uri="{9D8B030D-6E8A-4147-A177-3AD203B41FA5}">
                      <a16:colId xmlns:a16="http://schemas.microsoft.com/office/drawing/2014/main" val="20001"/>
                    </a:ext>
                  </a:extLst>
                </a:gridCol>
              </a:tblGrid>
              <a:tr h="14843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يغارون لكم ليس حسنا بل يريدون ان يصدوكم لكي تغاروا لهم. حسنة هي الغيرة في الحسنى كل حين وليس حين حضوري عندكم فقط.</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L'empressement qu'on vous témoigne n'est pas de bon aloi; ils veulent seulement vous détacher de moi pour devenir eux-mêmes l'objet de votre empressement. 18 Ce qui est bon c'est de se voir témoigner un empressement bien intentionné, en tout temps, et pas seulement quand j'étais présent parmi vous.</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They zealously court you, but for no good; yes, they want to exclude you, that you may be zealous for them. 18 But it is good to be zealous in a good thing always, and not only when I am present with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5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81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81604"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5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8571" name="Group 91"/>
          <p:cNvGraphicFramePr>
            <a:graphicFrameLocks noGrp="1"/>
          </p:cNvGraphicFramePr>
          <p:nvPr/>
        </p:nvGraphicFramePr>
        <p:xfrm>
          <a:off x="69850" y="44450"/>
          <a:ext cx="9074150" cy="5962714"/>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00"/>
                          </a:solidFill>
                          <a:effectLst/>
                          <a:latin typeface="Arial" charset="0"/>
                          <a:cs typeface="Arial" charset="0"/>
                        </a:rPr>
                        <a:t>الكاثوليكون من رسالة يوحنا الرسول الأولى</a:t>
                      </a:r>
                      <a:r>
                        <a:rPr kumimoji="0" lang="ar-EG" sz="3600" b="0" i="0" u="sng" strike="noStrike" cap="none" normalizeH="0" baseline="0">
                          <a:ln>
                            <a:noFill/>
                          </a:ln>
                          <a:solidFill>
                            <a:srgbClr val="FF9900"/>
                          </a:solidFill>
                          <a:effectLst/>
                          <a:latin typeface="Arial" charset="0"/>
                          <a:cs typeface="Arial" charset="0"/>
                        </a:rPr>
                        <a:t> </a:t>
                      </a:r>
                      <a:r>
                        <a:rPr kumimoji="0" lang="ar-SA" sz="3600" b="0" i="0" u="sng" strike="noStrike" cap="none" normalizeH="0" baseline="0">
                          <a:ln>
                            <a:noFill/>
                          </a:ln>
                          <a:solidFill>
                            <a:srgbClr val="FF9900"/>
                          </a:solidFill>
                          <a:effectLst/>
                          <a:latin typeface="Arial" charset="0"/>
                          <a:cs typeface="Arial" charset="0"/>
                        </a:rPr>
                        <a:t>(</a:t>
                      </a:r>
                      <a:r>
                        <a:rPr kumimoji="0" lang="en-US" sz="3600" b="0" i="0" u="sng" strike="noStrike" cap="none" normalizeH="0" baseline="0">
                          <a:ln>
                            <a:noFill/>
                          </a:ln>
                          <a:solidFill>
                            <a:srgbClr val="FF9900"/>
                          </a:solidFill>
                          <a:effectLst/>
                          <a:latin typeface="Arial" charset="0"/>
                          <a:cs typeface="Arial" charset="0"/>
                        </a:rPr>
                        <a:t>4:1-14</a:t>
                      </a:r>
                      <a:r>
                        <a:rPr kumimoji="0" lang="ar-SA" sz="3600" b="0" i="0" u="sng" strike="noStrike" cap="none" normalizeH="0" baseline="0">
                          <a:ln>
                            <a:noFill/>
                          </a:ln>
                          <a:solidFill>
                            <a:srgbClr val="FF9900"/>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لا تصدقوا كل روح بل امتحنوا الارواح هل هي من الله لان انبياء كذبة كثيرين قد خرجوا الى العالم.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4:1-14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Mes bien-aimés, n'ajoutez pas foi à tout esprit, mais éprouvez les esprits, pour voir s'ils sont de Dieu; car beaucoup de prophètes de mensonge se sont répandus dans le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Arial" charset="0"/>
                        </a:rPr>
                        <a:t>1 John 4:1-14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Beloved, do not believe every spirit, but test the spirits, whether they are of God; because many false prophets have gone out into the world.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48572" name="Rectangle 92"/>
          <p:cNvSpPr>
            <a:spLocks noGrp="1" noChangeArrowheads="1"/>
          </p:cNvSpPr>
          <p:nvPr>
            <p:ph type="ctrTitle"/>
          </p:nvPr>
        </p:nvSpPr>
        <p:spPr/>
        <p:txBody>
          <a:bodyPr/>
          <a:lstStyle/>
          <a:p>
            <a:r>
              <a:rPr lang="en-US"/>
              <a:t>28c</a:t>
            </a:r>
          </a:p>
        </p:txBody>
      </p:sp>
    </p:spTree>
  </p:cSld>
  <p:clrMapOvr>
    <a:masterClrMapping/>
  </p:clrMapOvr>
</p:sld>
</file>

<file path=ppt/slides/slide15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4019" name="Group 19"/>
          <p:cNvGraphicFramePr>
            <a:graphicFrameLocks noGrp="1"/>
          </p:cNvGraphicFramePr>
          <p:nvPr/>
        </p:nvGraphicFramePr>
        <p:xfrm>
          <a:off x="69850" y="115888"/>
          <a:ext cx="9074150" cy="5907088"/>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تعرفون روح الله.كل روح يعترف بيسوع المسيح انه قد جاء في الجسد فهو من الله. وكل روح لا يعترف بيسوع المسيح انه قد جاء في الجسد فليس من الله</a:t>
                      </a:r>
                      <a:r>
                        <a:rPr kumimoji="0" lang="ar-EG" sz="3200" b="0" i="0" u="none" strike="noStrike" cap="none" normalizeH="0" baseline="0">
                          <a:ln>
                            <a:noFill/>
                          </a:ln>
                          <a:solidFill>
                            <a:schemeClr val="bg1"/>
                          </a:solidFill>
                          <a:effectLst/>
                          <a:latin typeface="Arial" charset="0"/>
                          <a:cs typeface="Arial" charset="0"/>
                        </a:rPr>
                        <a:t>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A ceci vous reconnaissez l'Esprit de Dieu: tout esprit qui confesse Jésus Christ venu dans la chair est de Dieu, 3 et tout esprit qui divise Jésus n'est pas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By this you know the Spirit of God: Every spirit that confesses that Jesus Christ has come in the flesh is of God, 3 and every spirit that does not confess that Jesus Christ has come in the flesh is not of God.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3703" name="Group 55"/>
          <p:cNvGraphicFramePr>
            <a:graphicFrameLocks noGrp="1"/>
          </p:cNvGraphicFramePr>
          <p:nvPr/>
        </p:nvGraphicFramePr>
        <p:xfrm>
          <a:off x="69850" y="44450"/>
          <a:ext cx="9074150" cy="6339840"/>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هو روح ضد المسيح الذي سمعتم انه يأتي والآن هو في العالم. انتم من الله ايها الاولاد وقد غلبتموهم لان الذي فيكم اعظم من الذي في العالم.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l'esprit de l'antéchrist, dont vous avez entendu annoncer qu'il vient, et dès maintenant il est dans le monde. 4 Vous, mes petits enfants, qui êtes de Dieu, vous êtes vainqueurs de ces prophètes-là, parce que celui qui est au milieu de vous est plus grand que celui qui est dans le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this is the spirit of the Antichrist, which you have heard was coming, and is now already in the world. 4 You are of God, little children, and have overcome them, because He who is in you is greater than he who is in the world.</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9587" name="Group 83"/>
          <p:cNvGraphicFramePr>
            <a:graphicFrameLocks noGrp="1"/>
          </p:cNvGraphicFramePr>
          <p:nvPr/>
        </p:nvGraphicFramePr>
        <p:xfrm>
          <a:off x="69850" y="0"/>
          <a:ext cx="9074150" cy="6487733"/>
        </p:xfrm>
        <a:graphic>
          <a:graphicData uri="http://schemas.openxmlformats.org/drawingml/2006/table">
            <a:tbl>
              <a:tblPr rtl="1"/>
              <a:tblGrid>
                <a:gridCol w="514826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هم من العالم.من اجل ذلك يتكلمون من العالم والعالم يسمع لهم. نحن من الله فمن يعرف الله يسمع لنا ومن ليس من الله لا يسمع لنا.من هذا نعرف روح الحق وروح الضلال.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Eux, ils sont du monde; aussi parlent-ils le langage du monde, et le monde les écoute. 6 Nous, nous sommes de Dieu. Celui qui s'ouvre à la connaissance de Dieu nous écoute. Celui qui n'est pas de Dieu ne nous écoute pas. C'est à cela que nous reconnaissons l'Esprit de la vérité et l'esprit de l'erreur.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5 They are of the world. Therefore they speak as of the world, and the world hears them. 6 We are of God. He who knows God hears us; he who is not of God does not hear us. By this we know the spirit of truth and the spirit of error.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6159" name="Group 47"/>
          <p:cNvGraphicFramePr>
            <a:graphicFrameLocks noGrp="1"/>
          </p:cNvGraphicFramePr>
          <p:nvPr/>
        </p:nvGraphicFramePr>
        <p:xfrm>
          <a:off x="69850" y="44450"/>
          <a:ext cx="9074150" cy="5978526"/>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لنحب بعضنا بعضا لان المحبة هي من الله وكل من يحب فقد ولد من الله ويعرف الله.  ومن لا يحب لم يعرف الله لان الله محبة.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Mes bien-aimés, aimons-nous les uns les autres, car l'amour vient de Dieu, et quiconque aime est né de Dieu et parvient à la connaissance de Dieu. 8 Qui n'aime pas n'a pas découvert Dieu, puisque Dieu est amour.</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Beloved, let us love one another, for love is of God; and everyone who loves is born of God and knows God. 8 He who does not love does not know God, for God is love.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7167" name="Group 31"/>
          <p:cNvGraphicFramePr>
            <a:graphicFrameLocks noGrp="1"/>
          </p:cNvGraphicFramePr>
          <p:nvPr/>
        </p:nvGraphicFramePr>
        <p:xfrm>
          <a:off x="69850" y="0"/>
          <a:ext cx="9074150" cy="6487733"/>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أظهرت محبة الله فينا ان الله قد ارسل ابنه الوحيد الى العالم لكي نحيا به. في هذه هي المحبة ليس اننا نحن احببنا الله بل انه هو احبنا وارسل ابنه كفارة لخطايانا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Voici comment s'est manifesté l'amour de Dieu au milieu de nous: Dieu a envoyé son Fils unique dans le monde, afin que nous vivions par lui. 10 Voici ce qu'est l'amour: ce n'est pas nous qui avons aimé Dieu, c'est lui qui nous a aimés et qui a envoyé son Fils en victime d'expiation pour nos péchés.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In this the love of God was manifested toward us, that God has sent His only begotten Son into the world, that we might live through Him. 10 In this is love, not that we loved God, but that He loved us and sent His Son to be the propitiation for our sins.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0724" name="Group 36"/>
          <p:cNvGraphicFramePr>
            <a:graphicFrameLocks noGrp="1"/>
          </p:cNvGraphicFramePr>
          <p:nvPr/>
        </p:nvGraphicFramePr>
        <p:xfrm>
          <a:off x="69850" y="0"/>
          <a:ext cx="9074150" cy="6022976"/>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الاحباء ان كان الله قد احبنا هكذا ينبغي لنا ايضا ان يحب بعضنا بعضا.  الله لم ينظره احد قط.ان احب بعضنا بعضا فالله يثبت فينا ومحبته قد تكملت فينا.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Mes bien-aimés, si Dieu nous a aimés ainsi, nous devons, nous aussi, nous aimer les uns les autres. 12 Dieu, nul ne l'a jamais contemplé. Si nous nous aimons les uns les autres, Dieu demeure en nous, et son amour, en nous, est accompli.</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Beloved, if God so loved us, we also ought to love one another. 12 No one has seen God at any time. If we love one another, God abides in us, and His love has been perfected in 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1742" name="Group 30"/>
          <p:cNvGraphicFramePr>
            <a:graphicFrameLocks noGrp="1"/>
          </p:cNvGraphicFramePr>
          <p:nvPr/>
        </p:nvGraphicFramePr>
        <p:xfrm>
          <a:off x="69850" y="115888"/>
          <a:ext cx="9074150" cy="6337301"/>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نعرف اننا نثبت فيه وهو فينا انه قد اعطانا من روحه.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قد نظرنا ونشهد ان الآب قد ارسل الابن مخلّصا للعالم</a:t>
                      </a:r>
                      <a:r>
                        <a:rPr kumimoji="0" lang="ar-EG" sz="3200" b="0" i="0" u="none" strike="noStrike" cap="none" normalizeH="0" baseline="0">
                          <a:ln>
                            <a:noFill/>
                          </a:ln>
                          <a:solidFill>
                            <a:schemeClr val="bg1"/>
                          </a:solidFill>
                          <a:effectLst/>
                          <a:latin typeface="Arial" charset="0"/>
                          <a:cs typeface="Arial" charset="0"/>
                        </a:rPr>
                        <a:t>.</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A ceci nous reconnaissons que nous demeurons en lui et lui en nous: il nous a donné de son Esprit. 14 Et nous, nous témoignons pour l'avoir contemplé, que le Père a envoyé son Fils comme Sauveur du monde.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By this we know that we abide in Him, and He in us, because He has given us of His Spirit. 14 And we have seen and testify that the Father has sent the Son as Savior of the world.</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28569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8570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28570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5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0606" name="Group 78"/>
          <p:cNvGraphicFramePr>
            <a:graphicFrameLocks noGrp="1"/>
          </p:cNvGraphicFramePr>
          <p:nvPr/>
        </p:nvGraphicFramePr>
        <p:xfrm>
          <a:off x="69850" y="0"/>
          <a:ext cx="8966200" cy="6454776"/>
        </p:xfrm>
        <a:graphic>
          <a:graphicData uri="http://schemas.openxmlformats.org/drawingml/2006/table">
            <a:tbl>
              <a:tblPr rtl="1"/>
              <a:tblGrid>
                <a:gridCol w="453548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22050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13:13-25)</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اقلع من بافوس بولس ومن معه وأتوا الى برجة بمفيلية.واما يوحنا ففارقهم ورجع الى اورشليم.</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13:13-25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 Paul et ses compagnons embarquèrent à Paphos et gagnèrent Pergé en Pamphylie. Et Jean se sépara d'eux pour retourner à Jérusalem.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13:13-25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13 Now when Paul and his party set sail from Paphos, they came to Perga in Pamphylia; and John, departing from them, returned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0607" name="Rectangle 79"/>
          <p:cNvSpPr>
            <a:spLocks noGrp="1" noChangeArrowheads="1"/>
          </p:cNvSpPr>
          <p:nvPr>
            <p:ph type="ctrTitle"/>
          </p:nvPr>
        </p:nvSpPr>
        <p:spPr/>
        <p:txBody>
          <a:bodyPr/>
          <a:lstStyle/>
          <a:p>
            <a:r>
              <a:rPr lang="en-US"/>
              <a:t>28a</a:t>
            </a:r>
          </a:p>
        </p:txBody>
      </p:sp>
    </p:spTree>
  </p:cSld>
  <p:clrMapOvr>
    <a:masterClrMapping/>
  </p:clrMapOvr>
</p:sld>
</file>

<file path=ppt/slides/slide15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1617" name="Group 65"/>
          <p:cNvGraphicFramePr>
            <a:graphicFrameLocks noGrp="1"/>
          </p:cNvGraphicFramePr>
          <p:nvPr/>
        </p:nvGraphicFramePr>
        <p:xfrm>
          <a:off x="69850" y="0"/>
          <a:ext cx="9074150" cy="5949951"/>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هم فجازوا من برجة وأتوا الى انطاكية بيسيدية ودخلوا المجمع يوم السبت وجلسوا.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Quant à eux, quittant Pergé, ils poursuivirent leur route et arrivèrent à Antioche de Pisidie. Le jour du sabbat, ils entrèrent dans la synagogue et s'assirent.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But when they departed from Perga, they came to Antioch in Pisidia, and went into the synagogue on the Sabbath day and sat down.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98" name="Group 54"/>
          <p:cNvGraphicFramePr>
            <a:graphicFrameLocks noGrp="1"/>
          </p:cNvGraphicFramePr>
          <p:nvPr/>
        </p:nvGraphicFramePr>
        <p:xfrm>
          <a:off x="69850" y="115888"/>
          <a:ext cx="9074150" cy="6796405"/>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قراءة الناموس والانبياء ارسل اليهم رؤساء المجمع قائلين‏ ايها الرجال الاخوة ان كانت عندكم كلمة وعظ للشعب فقولوا. فقام بولس واشار بيده وقال ايها الرجال الاسرائيليون والذين يتقون الله اسمعوا.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Après la lecture de la Loi et des Prophètes, les chefs de la synagogue leur firent dire: "Frères, si vous avez quelques mots </a:t>
                      </a:r>
                      <a:r>
                        <a:rPr kumimoji="0" lang="fr-FR" sz="2600" b="0" i="0" u="none" strike="noStrike" cap="none" normalizeH="0" baseline="0">
                          <a:ln>
                            <a:noFill/>
                          </a:ln>
                          <a:solidFill>
                            <a:schemeClr val="bg1"/>
                          </a:solidFill>
                          <a:effectLst/>
                          <a:latin typeface="Arial" charset="0"/>
                          <a:cs typeface="Arial" charset="0"/>
                        </a:rPr>
                        <a:t>d'exhortation </a:t>
                      </a:r>
                      <a:r>
                        <a:rPr kumimoji="0" lang="fr-FR" sz="2800" b="0" i="0" u="none" strike="noStrike" cap="none" normalizeH="0" baseline="0">
                          <a:ln>
                            <a:noFill/>
                          </a:ln>
                          <a:solidFill>
                            <a:schemeClr val="bg1"/>
                          </a:solidFill>
                          <a:effectLst/>
                          <a:latin typeface="Arial" charset="0"/>
                          <a:cs typeface="Arial" charset="0"/>
                        </a:rPr>
                        <a:t>à adresser au peuple, prenez la parole!" 16 Paul alors se leva, fit signe de la main et dit: "Israélites, et vous qui craignez Dieu, écoutez-moi.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after the reading of the Law and the Prophets, the rulers of the synagogue sent to them, saying, Men and brethren, if you have any word of exhortation for the people, say on.'' 16 Then Paul stood up, and motioning with his hand said, Men of Israel, and you who fear God, listen: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2641" name="Group 65"/>
          <p:cNvGraphicFramePr>
            <a:graphicFrameLocks noGrp="1"/>
          </p:cNvGraphicFramePr>
          <p:nvPr/>
        </p:nvGraphicFramePr>
        <p:xfrm>
          <a:off x="69850" y="115888"/>
          <a:ext cx="9074150" cy="6087428"/>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اله شعب اسرائيل هذا اختار آباءنا ورفع الشعب في الغربة في ارض مصر.وبذراع مرتفعة اخرجهم منها. ونحو مدة اربعين سنة احتمل عوائدهم في البرية.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Le Dieu de notre peuple d'Israël a choisi nos pères. Il a fait grandir le peuple pendant son séjour au pays d'Egypte; puis, à la force du bras, il les en a fait sortir;18  pendant quarante ans environ, il les a nourris au désert; ensuite,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The God of this people Israel chose our fathers, and exalted the people when they dwelt as strangers in the land of Egypt, and with an uplifted arm He brought them out of it. 18 Now for a time of about forty years He put up with their ways in the wilderness.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190" name="Group 30"/>
          <p:cNvGraphicFramePr>
            <a:graphicFrameLocks noGrp="1"/>
          </p:cNvGraphicFramePr>
          <p:nvPr/>
        </p:nvGraphicFramePr>
        <p:xfrm>
          <a:off x="69850" y="44450"/>
          <a:ext cx="9074150" cy="5834063"/>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اهلك سبع امم في ارض كنعان وقسم لهم ارضهم بالقرعة. وبعد ذلك في نحو اربع مئة وخمسين سنة اعطاهم قضاة حتى صموئيل النبي.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après avoir exterminé sept nations au pays de Canaan, il a distribué leur territoire en héritage: 20 tout cela a duré quatre cent cinquante ans environ. Après quoi, il leur a donné des juges jusqu'au prophète Samuel.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when He had destroyed seven nations in the land of Canaan, He distributed their land to them by allotment. 20 After that He gave them judges for about four hundred and fifty years, until Samuel the prophet.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2772" name="Group 36"/>
          <p:cNvGraphicFramePr>
            <a:graphicFrameLocks noGrp="1"/>
          </p:cNvGraphicFramePr>
          <p:nvPr/>
        </p:nvGraphicFramePr>
        <p:xfrm>
          <a:off x="69850" y="44450"/>
          <a:ext cx="9039225" cy="5942965"/>
        </p:xfrm>
        <a:graphic>
          <a:graphicData uri="http://schemas.openxmlformats.org/drawingml/2006/table">
            <a:tbl>
              <a:tblPr rtl="1"/>
              <a:tblGrid>
                <a:gridCol w="4392612">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ثم طلبوا ملكا فاعطاهم الله شاول بن قيس رجلا من سبط بنيامين اربعين سنة. ثم عزله واقام لهم داود ملكا الذي شهد له ايضا اذ قال</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Ils ont alors réclamé un roi, et Dieu leur a donné Saül, fils de Kis, membre de la tribu de Benjamin, qui régna quarante ans. 22 Après l'avoir déposé, Dieu leur a suscité David comme roi. C'est à lui qu'il a rendu ce témoignage: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afterward they asked for a king; so God gave them Saul the son of Kish, a man of the tribe of Benjamin, for forty years. 22 And when He had removed him, He raised up for them David as king, to whom also He gave testimony and said,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3787" name="Group 27"/>
          <p:cNvGraphicFramePr>
            <a:graphicFrameLocks noGrp="1"/>
          </p:cNvGraphicFramePr>
          <p:nvPr/>
        </p:nvGraphicFramePr>
        <p:xfrm>
          <a:off x="69850" y="44450"/>
          <a:ext cx="9074150" cy="6796405"/>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وجدت داود بن يسّى رجلا حسب قلبي الذي سيصنع كل مشيئتي. من نسل هذا حسب الوعد اقام الله لاسرائيل مخلّصا يسوع. اذ سبق يوحنا فكرز قبل مجيئه بمعمودية التوبة لجميع شعب اسرائيل.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"J'ai trouvé David, fils de Jessé, un homme selon mon coeur, qui accomplira toutes mes volontés.23 C'est de sa descendance que Dieu, selon sa promesse, a fait sortir Jésus, le sauveur d'Israël. 24 Précédant sa venue, Jean avait déjà proclamé un baptême de conversion pour tout le peuple d'Israël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have found David the son of Jesse, a man after My own heart, who will do all My will.‘ 23 From this man's seed, according to the promise, God raised up for Israel a Savior-- Jesus-- 24 after John had first preached, before His coming, the baptism of repentance to all the people of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4798" name="Group 14"/>
          <p:cNvGraphicFramePr>
            <a:graphicFrameLocks noGrp="1"/>
          </p:cNvGraphicFramePr>
          <p:nvPr/>
        </p:nvGraphicFramePr>
        <p:xfrm>
          <a:off x="69850" y="44450"/>
          <a:ext cx="9074150" cy="5834063"/>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صار يوحنا يكمل سعيه جعل يقول من تظنون اني انا.لست انا اياه لكن هوذا يأتي بعدي الذي لست مستحقا ان احل حذاء قدميه</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et, alors qu'il terminait sa course, il disait: "Que supposez-vous que je suis? Je ne le suis pas! Mais voici que vient après moi quelqu'un dont je ne suis pas digne de délier les sandales.</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as John was finishing his course, he said, "Who do you think I am? I am not He. But behold, there comes One after me, the sandals of whose feet I am not worthy to loose.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5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5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55" name="Group 55"/>
          <p:cNvGraphicFramePr>
            <a:graphicFrameLocks noGrp="1"/>
          </p:cNvGraphicFramePr>
          <p:nvPr/>
        </p:nvGraphicFramePr>
        <p:xfrm>
          <a:off x="69850" y="0"/>
          <a:ext cx="9074150" cy="6383338"/>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110:3</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dirty="0">
                          <a:ln>
                            <a:noFill/>
                          </a:ln>
                          <a:solidFill>
                            <a:schemeClr val="bg1"/>
                          </a:solidFill>
                          <a:effectLst/>
                          <a:latin typeface="Arial" charset="0"/>
                          <a:cs typeface="Arial" charset="0"/>
                        </a:rPr>
                        <a:t>معك الرئاسة فى يوم قوتك. فى بهاء القديسين . من البطن قبل كوكب الصبح ولدتُك.</a:t>
                      </a:r>
                      <a:r>
                        <a:rPr kumimoji="0" lang="ar-SA" sz="36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a:t>
                      </a:r>
                      <a:r>
                        <a:rPr kumimoji="0" lang="en-US" sz="3600" b="0" i="0" u="sng" strike="noStrike" cap="none" normalizeH="0" baseline="0">
                          <a:ln>
                            <a:noFill/>
                          </a:ln>
                          <a:solidFill>
                            <a:srgbClr val="FF9933"/>
                          </a:solidFill>
                          <a:effectLst/>
                          <a:latin typeface="Arial" charset="0"/>
                          <a:cs typeface="Arial" charset="0"/>
                        </a:rPr>
                        <a:t> 110:3</a:t>
                      </a:r>
                      <a:r>
                        <a:rPr kumimoji="0" lang="fr-CA"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Avec une sainte splendeur, le jour où</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paraît ta force, du lieu où naît l'aurore, te vient une rosée de jouvence,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Arial" charset="0"/>
                        </a:rPr>
                        <a:t>Psalms 110:3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a:ln>
                            <a:noFill/>
                          </a:ln>
                          <a:solidFill>
                            <a:schemeClr val="bg1"/>
                          </a:solidFill>
                          <a:effectLst/>
                          <a:latin typeface="Arial" charset="0"/>
                          <a:cs typeface="Arial" charset="0"/>
                        </a:rPr>
                        <a:t>3 </a:t>
                      </a:r>
                      <a:r>
                        <a:rPr kumimoji="0" lang="en-US" sz="2800" b="0" i="0" u="none" strike="noStrike" cap="none" normalizeH="0" baseline="0" dirty="0">
                          <a:ln>
                            <a:noFill/>
                          </a:ln>
                          <a:solidFill>
                            <a:schemeClr val="bg1"/>
                          </a:solidFill>
                          <a:effectLst/>
                          <a:latin typeface="Arial" charset="0"/>
                          <a:cs typeface="Arial" charset="0"/>
                        </a:rPr>
                        <a:t>In the day of Your power; in the beauties of holiness, from the womb of the morning, you have the dew of Your youth.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FR" sz="2800" b="0" i="0" u="none" strike="noStrike" cap="none" normalizeH="0" baseline="0" dirty="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3656" name="Rectangle 56"/>
          <p:cNvSpPr>
            <a:spLocks noGrp="1" noChangeArrowheads="1"/>
          </p:cNvSpPr>
          <p:nvPr>
            <p:ph type="ctrTitle"/>
          </p:nvPr>
        </p:nvSpPr>
        <p:spPr/>
        <p:txBody>
          <a:bodyPr/>
          <a:lstStyle/>
          <a:p>
            <a:r>
              <a:rPr lang="en-US"/>
              <a:t>28pg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2905" name="Group 89"/>
          <p:cNvGraphicFramePr>
            <a:graphicFrameLocks noGrp="1"/>
          </p:cNvGraphicFramePr>
          <p:nvPr/>
        </p:nvGraphicFramePr>
        <p:xfrm>
          <a:off x="69850" y="44450"/>
          <a:ext cx="9074150" cy="6682488"/>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لوقا ( 2 : 1 – 20)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تلك الايام صدر امر من اوغسطس قيصر بان يكتتب كل المسكونة.وهذا الاكتتاب الاول جرى اذ كان كيرينيوس والي سورية. فذهب الجميع ليكتتبوا كل واحد الى مدينته.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Luc 2:1-20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Or, en ce temps-là, parut un décret de César Auguste pour faire recenser le monde entier. 2 Ce premier recensement eut lieu à l'époque où Quirinius était gouverneur de Syrie.3  Tous allaient se faire recenser, chacun dans sa propre ville;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Luke 2:1-20</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And it came to pass in those days that a decree went out from Caesar Augustus that all the world should be registered. 2 This census first took place while Quirinius was governing Syria. 3 So all went to be registered, everyone to his own city.</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62906" name="Rectangle 90"/>
          <p:cNvSpPr>
            <a:spLocks noGrp="1" noChangeArrowheads="1"/>
          </p:cNvSpPr>
          <p:nvPr>
            <p:ph type="ctrTitle"/>
          </p:nvPr>
        </p:nvSpPr>
        <p:spPr/>
        <p:txBody>
          <a:bodyPr/>
          <a:lstStyle/>
          <a:p>
            <a:r>
              <a:rPr lang="en-US"/>
              <a:t>28g</a:t>
            </a:r>
          </a:p>
        </p:txBody>
      </p:sp>
    </p:spTree>
  </p:cSld>
  <p:clrMapOvr>
    <a:masterClrMapping/>
  </p:clrMapOvr>
</p:sld>
</file>

<file path=ppt/slides/slide15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5713" name="Group 65"/>
          <p:cNvGraphicFramePr>
            <a:graphicFrameLocks noGrp="1"/>
          </p:cNvGraphicFramePr>
          <p:nvPr/>
        </p:nvGraphicFramePr>
        <p:xfrm>
          <a:off x="69850" y="115888"/>
          <a:ext cx="9074150" cy="6089588"/>
        </p:xfrm>
        <a:graphic>
          <a:graphicData uri="http://schemas.openxmlformats.org/drawingml/2006/table">
            <a:tbl>
              <a:tblPr rtl="1"/>
              <a:tblGrid>
                <a:gridCol w="4427537">
                  <a:extLst>
                    <a:ext uri="{9D8B030D-6E8A-4147-A177-3AD203B41FA5}">
                      <a16:colId xmlns:a16="http://schemas.microsoft.com/office/drawing/2014/main" val="20000"/>
                    </a:ext>
                  </a:extLst>
                </a:gridCol>
                <a:gridCol w="4646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فصعد يوسف ايضا من الجليل من مدينة الناصرة الى اليهودية الى مدينة داود التي تدعى بيت لحم لكونه من بيت داود وعشيرته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ليكتتب مع مريم امرأته المخطوبة وهي حبلى.</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Joseph aussi monta de la ville de Nazareth en Galilée à la ville de David qui s'appelle Bethléem en Judée, parce qu'il était de la famille et de la descendance de David, 5 pour se faire recenser avec Marie son épouse, qui était enceinte.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4 Joseph also went up from Galilee, out of the city of Nazareth, into Judea, to the city of David, which is called Bethlehem, because he was of the house and lineage of David, 5 to be registered with Mary, his betrothed wife, who was with child.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5042" name="Group 18"/>
          <p:cNvGraphicFramePr>
            <a:graphicFrameLocks noGrp="1"/>
          </p:cNvGraphicFramePr>
          <p:nvPr/>
        </p:nvGraphicFramePr>
        <p:xfrm>
          <a:off x="69850" y="115888"/>
          <a:ext cx="9074150" cy="6089588"/>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وبينما هما هناك تمّت ايامها لتلد. فولدت ابنها البكر وقمطته واضجعته في المذود اذ لم يكن لهما موضع في المنزل</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Or, pendant qu'ils étaient là, le jour où elle devait accoucher arriva; 7 elle accoucha de son fils premier-né, l'emmaillota et le déposa dans une mangeoire, parce qu'il n'y avait pas de place pour eux dans la salle d'hôtes.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So it was, that while they were there, the days were completed for her to be delivered. 7 And she brought forth her firstborn Son, and wrapped Him in swaddling cloths, and laid Him in a manger, because there was no room for them in the inn.</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1070" name="Group 62"/>
          <p:cNvGraphicFramePr>
            <a:graphicFrameLocks noGrp="1"/>
          </p:cNvGraphicFramePr>
          <p:nvPr/>
        </p:nvGraphicFramePr>
        <p:xfrm>
          <a:off x="107950" y="44450"/>
          <a:ext cx="8928100" cy="6369685"/>
        </p:xfrm>
        <a:graphic>
          <a:graphicData uri="http://schemas.openxmlformats.org/drawingml/2006/table">
            <a:tbl>
              <a:tblPr rtl="1"/>
              <a:tblGrid>
                <a:gridCol w="482441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تلك الكورة رعاة متبدين يحرسون حراسات الليل على رعيتهم. واذا ملاك الرب وقف بهم ومجد الرب اضاء حولهم فخافوا خوفا عظيما.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y avait dans le même pays des bergers qui vivaient aux champs et montaient la garde pendant la nuit. 9 auprès de leur troupeau. Un ange du Seigneur se présenta devant eux, la gloire du Seigneur les enveloppa de lumière et ils furent saisis d'une grande crainte.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Now there were in the same country shepherds living out in the fields, keeping watch over their flock by night. 9 And behold, an angel of the Lord stood before them, and the glory of the Lord shone around them, and they were greatly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6740" name="Group 68"/>
          <p:cNvGraphicFramePr>
            <a:graphicFrameLocks noGrp="1"/>
          </p:cNvGraphicFramePr>
          <p:nvPr/>
        </p:nvGraphicFramePr>
        <p:xfrm>
          <a:off x="69850" y="44450"/>
          <a:ext cx="9074150" cy="583406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الملاك لا تخافوا.فها انا ابشركم بفرح عظيم يكون لجميع الشعب. انه ولد لكم اليوم في مدينة داود مخلّص هو المسيح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L'ange leur dit: "Soyez sans crainte, car voici, je viens vous annoncer une bonne nouvelle, qui sera une grande joie pour tout le peuple:11 il vous est né aujourd'hui, dans la ville de David, un Sauveur qui est le Christ Seigneur;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Then the angel said to them, Do not be afraid, for behold, I bring you good tidings of great joy which will be to all people. 11 For there is born to you this day in the city of David a Savior, who is Christ the Lord.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7762" name="Group 66"/>
          <p:cNvGraphicFramePr>
            <a:graphicFrameLocks noGrp="1"/>
          </p:cNvGraphicFramePr>
          <p:nvPr/>
        </p:nvGraphicFramePr>
        <p:xfrm>
          <a:off x="69850" y="44450"/>
          <a:ext cx="9074150" cy="5689601"/>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لكم العلامة تجدون طفلا مقمطا مضجعا في مذود. وظهر بغتة مع الملاك جمهور من الجند السماوي مسبحين الله وقائلين</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et voici le signe qui vous est donné: vous trouverez un nouveau-né emmailloté et couché dans une mangeoire." 13 Tout à coup il y eut avec l'ange l'armée céleste en masse qui chantait les louanges de Dieu et disait: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And this will be the sign to you: You will find a Babe wrapped in swaddling cloths, lying in a manger.'' 13 And suddenly there was with the angel a multitude of the heavenly host praising God and saying: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2095" name="Group 63"/>
          <p:cNvGraphicFramePr>
            <a:graphicFrameLocks noGrp="1"/>
          </p:cNvGraphicFramePr>
          <p:nvPr/>
        </p:nvGraphicFramePr>
        <p:xfrm>
          <a:off x="34925" y="115888"/>
          <a:ext cx="9145588" cy="6339840"/>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 المجد لله في الاعالي وعلى الارض السلام وبالناس المسرة </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ولما مضت عنهم الملائكة الى السماء قال الرجال الرعاة بعضهم لبعض لنذهب الآن الى بيت لحم وننظر هذا الامر الواقع الذي اعلمنا به الرب.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14"Gloire à Dieu au plus haut des cieux et sur la terre paix pour ses bien-aimés.15 Or, quand les anges les eurent quittés pour le ciel, les bergers se dirent entre eux: "Allons donc jusqu'à Bethléem et voyons ce qui est arrivé, ce que le Seigneur nous a fait connaître.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Glory to God in the highest, and on earth peace, goodwill toward men!'' 15 So it was, when the angels had gone away from them into heaven, that the shepherds said to one another, Let us now go to Bethlehem and see this thing that has come to pass, which the Lord has made known to us.''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9230" name="Group 46"/>
          <p:cNvGraphicFramePr>
            <a:graphicFrameLocks noGrp="1"/>
          </p:cNvGraphicFramePr>
          <p:nvPr/>
        </p:nvGraphicFramePr>
        <p:xfrm>
          <a:off x="69850" y="0"/>
          <a:ext cx="9074150" cy="6840855"/>
        </p:xfrm>
        <a:graphic>
          <a:graphicData uri="http://schemas.openxmlformats.org/drawingml/2006/table">
            <a:tbl>
              <a:tblPr rtl="1"/>
              <a:tblGrid>
                <a:gridCol w="435610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فجاءوا مسرعين ووجدوا مريم ويوسف والطفل مضجعا في المذود. فلما رأوه اخبروا بالكلام الذي قيل لهم عن هذا الصبي. وكل الذين سمعوا تعجبوا مما قيل لهم من الرعاة.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5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16 Ils y allèrent en hâte et trouvèrent Marie, Joseph et le nouveau-né couché dans la mangeoire. 17 Après avoir vu, ils firent connaître ce qui leur avait été dit au sujet de cet enfant. Et tous ceux qui les entendirent furent étonnés de ce que leur disaient les bergers.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they came with haste and found Mary and Joseph, and the Babe lying in a manger. 17 Now when they had seen Him, they made widely known the saying which was told them concerning this Child. 18 And all those who heard it marveled at those things which were told them by the shepherds.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8797" name="Group 77"/>
          <p:cNvGraphicFramePr>
            <a:graphicFrameLocks noGrp="1"/>
          </p:cNvGraphicFramePr>
          <p:nvPr/>
        </p:nvGraphicFramePr>
        <p:xfrm>
          <a:off x="69850" y="0"/>
          <a:ext cx="9074150" cy="6429504"/>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7651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مريم فكانت تحفظ جميع هذا الكلام متفكرة به في قلبها. ثم رجع الرعاة وهم يمجدون الله ويسبحونه على كل ما سمعوه ورأوه كما قيل لهم</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Quant à Marie, elle retenait tous ces événements en en cherchant le sens. Puis, les bergers s'en retournèrent, chantant la gloire et les louanges de Dieu pour tout ce qu'ils avaient entendu et vu, en accord avec ce qui leur avait été annoncé.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But Mary kept all these things and pondered them in her heart. 20 Then the shepherds returned, glorifying and praising God for all the things that they had heard and seen, as it was told them.</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1608" name="Group 24"/>
          <p:cNvGraphicFramePr>
            <a:graphicFrameLocks noGrp="1"/>
          </p:cNvGraphicFramePr>
          <p:nvPr/>
        </p:nvGraphicFramePr>
        <p:xfrm>
          <a:off x="323850" y="44450"/>
          <a:ext cx="8640763" cy="6918960"/>
        </p:xfrm>
        <a:graphic>
          <a:graphicData uri="http://schemas.openxmlformats.org/drawingml/2006/table">
            <a:tbl>
              <a:tblPr rtl="1"/>
              <a:tblGrid>
                <a:gridCol w="8640763">
                  <a:extLst>
                    <a:ext uri="{9D8B030D-6E8A-4147-A177-3AD203B41FA5}">
                      <a16:colId xmlns:a16="http://schemas.microsoft.com/office/drawing/2014/main" val="20000"/>
                    </a:ext>
                  </a:extLst>
                </a:gridCol>
              </a:tblGrid>
              <a:tr h="3527425">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Twenty-ninth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1" i="0" u="none" strike="noStrike" cap="none" normalizeH="0" baseline="0">
                          <a:ln>
                            <a:noFill/>
                          </a:ln>
                          <a:solidFill>
                            <a:srgbClr val="FF9900"/>
                          </a:solidFill>
                          <a:effectLst/>
                          <a:latin typeface="Arial" charset="0"/>
                          <a:cs typeface="Arial" charset="0"/>
                        </a:rPr>
                        <a:t>Feast of the Birth of OUR LORD JESUS</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a:t>
                      </a:r>
                      <a:r>
                        <a:rPr kumimoji="0" lang="en-US" sz="4000" b="1" i="0" u="none" strike="noStrike" cap="none" normalizeH="0" baseline="0">
                          <a:ln>
                            <a:noFill/>
                          </a:ln>
                          <a:solidFill>
                            <a:srgbClr val="FF9900"/>
                          </a:solidFill>
                          <a:effectLst/>
                          <a:latin typeface="Arial" charset="0"/>
                          <a:cs typeface="Arial" charset="0"/>
                        </a:rPr>
                        <a:t>Christmas</a:t>
                      </a:r>
                      <a:r>
                        <a:rPr kumimoji="0" lang="ar-EG" sz="4000" b="1" i="0" u="none" strike="noStrike" cap="none" normalizeH="0" baseline="0">
                          <a:ln>
                            <a:noFill/>
                          </a:ln>
                          <a:solidFill>
                            <a:srgbClr val="FF9900"/>
                          </a:solidFill>
                          <a:effectLst/>
                          <a:latin typeface="Arial" charset="0"/>
                          <a:cs typeface="Arial" charset="0"/>
                        </a:rPr>
                        <a:t>”</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التاسع والعشرون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عيد الميلاد المجيد</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Vingt-neuvième jour du mois de </a:t>
                      </a:r>
                      <a:r>
                        <a:rPr kumimoji="0" lang="en-US" sz="4000" b="0" i="0" u="none" strike="noStrike" cap="none" normalizeH="0" baseline="0">
                          <a:ln>
                            <a:noFill/>
                          </a:ln>
                          <a:solidFill>
                            <a:srgbClr val="FF9900"/>
                          </a:solidFill>
                          <a:effectLst/>
                          <a:latin typeface="Arial" charset="0"/>
                          <a:cs typeface="Arial" charset="0"/>
                        </a:rPr>
                        <a:t>Kiahk</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N O Ë L</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387075"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6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8126" name="Group 30"/>
          <p:cNvGraphicFramePr>
            <a:graphicFrameLocks noGrp="1"/>
          </p:cNvGraphicFramePr>
          <p:nvPr/>
        </p:nvGraphicFramePr>
        <p:xfrm>
          <a:off x="179388" y="44450"/>
          <a:ext cx="8964612" cy="6023674"/>
        </p:xfrm>
        <a:graphic>
          <a:graphicData uri="http://schemas.openxmlformats.org/drawingml/2006/table">
            <a:tbl>
              <a:tblPr rtl="1"/>
              <a:tblGrid>
                <a:gridCol w="4356100">
                  <a:extLst>
                    <a:ext uri="{9D8B030D-6E8A-4147-A177-3AD203B41FA5}">
                      <a16:colId xmlns:a16="http://schemas.microsoft.com/office/drawing/2014/main" val="20000"/>
                    </a:ext>
                  </a:extLst>
                </a:gridCol>
                <a:gridCol w="4608512">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a:t>
                      </a:r>
                      <a:r>
                        <a:rPr kumimoji="0" lang="en-US" sz="3600" b="0" i="0" u="sng" strike="noStrike" cap="none" normalizeH="0" baseline="0">
                          <a:ln>
                            <a:noFill/>
                          </a:ln>
                          <a:solidFill>
                            <a:srgbClr val="FF9933"/>
                          </a:solidFill>
                          <a:effectLst/>
                          <a:latin typeface="Arial" charset="0"/>
                          <a:cs typeface="Arial" charset="0"/>
                        </a:rPr>
                        <a:t>72:10</a:t>
                      </a:r>
                      <a:r>
                        <a:rPr kumimoji="0" lang="en-US"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ملوك ترشيش والجزائر يرسلون تقدمة.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ملوك شبا وسبإ يقدمون هدية</a:t>
                      </a:r>
                      <a:r>
                        <a:rPr kumimoji="0" lang="en-US" sz="36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ar-EG"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72:10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Les rois de Tarsis et des Iles enverront des présents; les rois de Saba et de Séva paieront le tribut,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72:10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10</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The kings of Tarshish and of the isles will bring presents; the kings of Sheba and Seba will offer gifts.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8127" name="Rectangle 31"/>
          <p:cNvSpPr>
            <a:spLocks noGrp="1" noChangeArrowheads="1"/>
          </p:cNvSpPr>
          <p:nvPr>
            <p:ph type="ctrTitle"/>
          </p:nvPr>
        </p:nvSpPr>
        <p:spPr/>
        <p:txBody>
          <a:bodyPr/>
          <a:lstStyle/>
          <a:p>
            <a:r>
              <a:rPr lang="en-US"/>
              <a:t>29pv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70" name="Group 50"/>
          <p:cNvGraphicFramePr>
            <a:graphicFrameLocks noGrp="1"/>
          </p:cNvGraphicFramePr>
          <p:nvPr/>
        </p:nvGraphicFramePr>
        <p:xfrm>
          <a:off x="34925" y="115888"/>
          <a:ext cx="9109075" cy="6049963"/>
        </p:xfrm>
        <a:graphic>
          <a:graphicData uri="http://schemas.openxmlformats.org/drawingml/2006/table">
            <a:tbl>
              <a:tblPr rtl="1"/>
              <a:tblGrid>
                <a:gridCol w="3995737">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( 3: 23 -38 )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ابتدأ يسوع كان له نحو ثلاثين سنة وهو على ما كان يظن ابن يوسف بن هالي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متثات بن لاوي بن ملكي بن ينّا بن يوسف</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Luc 3:23-38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23 Jésus, à ses débuts, avait environ trente ans. Il était fils, croyait-on, de Joseph, fils de Héli, 24 fils de Matthat, fils de Lévi, fils de Melchi, fils de Iannaï, fils de Joseph,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Luke 3:23-38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Now Jesus Himself began His ministry at about thirty years of age, being (as was supposed) the son of Joseph, the son of Heli, 24 the son of Matthat, the son of Levi, the son of Melchi, the son of Janna, the son of Joseph,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171" name="Rectangle 51"/>
          <p:cNvSpPr>
            <a:spLocks noGrp="1" noChangeArrowheads="1"/>
          </p:cNvSpPr>
          <p:nvPr>
            <p:ph type="ctrTitle"/>
          </p:nvPr>
        </p:nvSpPr>
        <p:spPr/>
        <p:txBody>
          <a:bodyPr/>
          <a:lstStyle/>
          <a:p>
            <a:r>
              <a:rPr lang="en-US"/>
              <a:t>29v</a:t>
            </a:r>
          </a:p>
        </p:txBody>
      </p:sp>
    </p:spTree>
  </p:cSld>
  <p:clrMapOvr>
    <a:masterClrMapping/>
  </p:clrMapOvr>
</p:sld>
</file>

<file path=ppt/slides/slide1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0176" name="Group 32"/>
          <p:cNvGraphicFramePr>
            <a:graphicFrameLocks noGrp="1"/>
          </p:cNvGraphicFramePr>
          <p:nvPr/>
        </p:nvGraphicFramePr>
        <p:xfrm>
          <a:off x="107950" y="44450"/>
          <a:ext cx="9036050" cy="6441123"/>
        </p:xfrm>
        <a:graphic>
          <a:graphicData uri="http://schemas.openxmlformats.org/drawingml/2006/table">
            <a:tbl>
              <a:tblPr rtl="1"/>
              <a:tblGrid>
                <a:gridCol w="40671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بن متاثيا بن عاموص بن ناحوم بن حسلي بن نجّاي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مآث بن متاثيا بن شمعي بن يوسف بن يهوذا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يوحنا بن ريسا بن زربابل بن شألتيئيل بن نيري</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25 fils de Mattathias, fils d'Amôs, fils de Naoum, fils de Hesli, fils de Naggaï,26 fils de Maath, fils de Mattathias, fils de Semein, fils de Iôsech, fils de Iôda, 27 fils de Iôanan, fils de Résa, fils de Zorobabel, fils de Salathiel, fils de Néri,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the son of Mattathiah, the son of Amos, the son of Nahum, the son of Esli, the son of Naggai, 26 the son of Maath, the son of Mattathiah, the son of Semei, the son of Joseph, the son of Judah, 27 the son of Joannas, the son of Rhesa, the son of Zerubbabel, the son of Shealtiel, the son of Neri,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1198" name="Group 30"/>
          <p:cNvGraphicFramePr>
            <a:graphicFrameLocks noGrp="1"/>
          </p:cNvGraphicFramePr>
          <p:nvPr/>
        </p:nvGraphicFramePr>
        <p:xfrm>
          <a:off x="107950" y="44450"/>
          <a:ext cx="9036050" cy="6014403"/>
        </p:xfrm>
        <a:graphic>
          <a:graphicData uri="http://schemas.openxmlformats.org/drawingml/2006/table">
            <a:tbl>
              <a:tblPr rtl="1"/>
              <a:tblGrid>
                <a:gridCol w="414020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بن ملكي بن أدي بن قصم بن ألمودام بن عير</a:t>
                      </a:r>
                      <a:r>
                        <a:rPr kumimoji="0" lang="en-US" sz="3200" b="0" i="0" u="none" strike="noStrike" cap="none" normalizeH="0" baseline="0">
                          <a:ln>
                            <a:noFill/>
                          </a:ln>
                          <a:solidFill>
                            <a:schemeClr val="bg1"/>
                          </a:solidFill>
                          <a:effectLst/>
                          <a:latin typeface="Arial" charset="0"/>
                          <a:cs typeface="Arial" charset="0"/>
                        </a:rPr>
                        <a:t>.</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يوسي بن أليعازر بن يوريم بن متثات بن لاوي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شمعون بن يهوذا بن يوسف بن يونان بن ألياقيم</a:t>
                      </a:r>
                      <a:r>
                        <a:rPr kumimoji="0" lang="ar-EG" sz="3200" b="0" i="0" u="none" strike="noStrike" cap="none" normalizeH="0" baseline="0">
                          <a:ln>
                            <a:noFill/>
                          </a:ln>
                          <a:solidFill>
                            <a:schemeClr val="bg1"/>
                          </a:solidFill>
                          <a:effectLst/>
                          <a:latin typeface="Arial" charset="0"/>
                          <a:cs typeface="Arial" charset="0"/>
                        </a:rPr>
                        <a:t>. </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fils de Melchi, fils d'Addi, fils de Kôsam, fils d'Elmadam, fils d'Er, 29 fils de Jésus, fils d'Elièser, fils de Iôrim, fils de Matthat, fils de Lévi, </a:t>
                      </a:r>
                      <a:r>
                        <a:rPr kumimoji="0" lang="ar-EG" sz="2800" b="0" i="0" u="none" strike="noStrike" cap="none" normalizeH="0" baseline="0">
                          <a:ln>
                            <a:noFill/>
                          </a:ln>
                          <a:solidFill>
                            <a:schemeClr val="bg1"/>
                          </a:solidFill>
                          <a:effectLst/>
                          <a:latin typeface="Arial" charset="0"/>
                          <a:cs typeface="Arial" charset="0"/>
                        </a:rPr>
                        <a:t>30</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fils de Siméon, fils de Juda, fils de Joseph, fils de Iônam, fils d'Eliakim,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the son of Melchi, the son of Addi, the son of Cosam, the son of Elmodam, the son of Er, 29 the son of Jose, the son of Eliezer, the son of Jorim, the son of Matthat, the son of Levi, 30 the son of Simeon, the son of Judah, the son of Joseph, the son of Jonan, the son of Eliakim,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2217" name="Group 25"/>
          <p:cNvGraphicFramePr>
            <a:graphicFrameLocks noGrp="1"/>
          </p:cNvGraphicFramePr>
          <p:nvPr/>
        </p:nvGraphicFramePr>
        <p:xfrm>
          <a:off x="107950" y="115888"/>
          <a:ext cx="9036050" cy="6442710"/>
        </p:xfrm>
        <a:graphic>
          <a:graphicData uri="http://schemas.openxmlformats.org/drawingml/2006/table">
            <a:tbl>
              <a:tblPr rtl="1"/>
              <a:tblGrid>
                <a:gridCol w="40671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بن مليا بن مينان بن متاثا بن ناثان بن داود</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بن يسّى بن عوبيد بن بوعز بن سلمون بن نحشون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عميناداب بن ارام بن حصرون بن فارص بن يهوذا</a:t>
                      </a:r>
                      <a:r>
                        <a:rPr kumimoji="0" lang="ar-EG" sz="3200" b="0" i="0" u="none" strike="noStrike" cap="none" normalizeH="0" baseline="0">
                          <a:ln>
                            <a:noFill/>
                          </a:ln>
                          <a:solidFill>
                            <a:schemeClr val="bg1"/>
                          </a:solidFill>
                          <a:effectLst/>
                          <a:latin typeface="Arial" charset="0"/>
                          <a:cs typeface="Arial" charset="0"/>
                        </a:rPr>
                        <a:t>.</a:t>
                      </a:r>
                      <a:endParaRPr kumimoji="0" lang="ar-S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fils de Méléa, fils de Menna, fils de Mattatha, fils de Natham, fils de David, 32 fils de Jessé, fils de Iôbed, fils de Boos, fils de Sala, fils de Naassôn, 33 fils d'Aminadab, fils d'Admin, fils d'Arni, fils d'Esrôm, fils de Pharès, fils de Juda,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31 the son of Melea, the son of Menan, the son of Mattathah, the son of Nathan, the son of David, 32 the son of Jesse, the son of Obed, the son of Boaz, the son of Salmon, the son of Nahshon, 33 the son of Amminadab, the son of Ram, the son of Hezron, the son of Perez, the son of Judah,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3248" name="Group 32"/>
          <p:cNvGraphicFramePr>
            <a:graphicFrameLocks noGrp="1"/>
          </p:cNvGraphicFramePr>
          <p:nvPr/>
        </p:nvGraphicFramePr>
        <p:xfrm>
          <a:off x="107950" y="44450"/>
          <a:ext cx="9036050" cy="6339840"/>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بن يعقوب بن اسحق بن ابراهيم بن تارح بن ناحور</a:t>
                      </a:r>
                      <a:r>
                        <a:rPr kumimoji="0" lang="ar-EG" sz="3200" b="0" i="0" u="none" strike="noStrike" cap="none" normalizeH="0" baseline="0">
                          <a:ln>
                            <a:noFill/>
                          </a:ln>
                          <a:solidFill>
                            <a:schemeClr val="bg1"/>
                          </a:solidFill>
                          <a:effectLst/>
                          <a:latin typeface="Arial" charset="0"/>
                          <a:cs typeface="Arial" charset="0"/>
                        </a:rPr>
                        <a:t> . </a:t>
                      </a:r>
                      <a:r>
                        <a:rPr kumimoji="0" lang="ar-SA" sz="3200" b="0" i="0" u="none" strike="noStrike" cap="none" normalizeH="0" baseline="0">
                          <a:ln>
                            <a:noFill/>
                          </a:ln>
                          <a:solidFill>
                            <a:schemeClr val="bg1"/>
                          </a:solidFill>
                          <a:effectLst/>
                          <a:latin typeface="Arial" charset="0"/>
                          <a:cs typeface="Arial" charset="0"/>
                        </a:rPr>
                        <a:t>بن سروج بن رعو بن فالج بن عابر بن شالح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بن قينان بن ارفكشاد بن سام بن نوح بن لامك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34 fils de Jacob, fils d'Isaac, fils d'Abraham, fils de Thara, fils de Nachôr, 35 fils de Sérouch, fils de Ragau, fils de Phalek, fils d'Eber, fils de Sala,36 fils de Kaïnam, fils d'Arphaxad, fils de Sem, fils de Noé, fils de Lamech, </a:t>
                      </a:r>
                      <a:endParaRPr kumimoji="0" lang="fr-CA"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34 the son of Jacob, the son of Isaac, the son of Abraham, the son of Terah, the son of Nahor, 35 the son of Serug, the son of Reu, the son of Peleg, the son of Eber, the son of Shelah, 36 the son of Cainan, the son of Arphaxad, the son of Shem, the son of Noah, the son of Lamech,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94" name="Group 34"/>
          <p:cNvGraphicFramePr>
            <a:graphicFrameLocks noGrp="1"/>
          </p:cNvGraphicFramePr>
          <p:nvPr/>
        </p:nvGraphicFramePr>
        <p:xfrm>
          <a:off x="107950" y="115888"/>
          <a:ext cx="9001125" cy="5546726"/>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بن متوشالح بن اخنوخ بن يارد بن مهللئيل بن قينان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بن انوش بن شيت بن آدم ابن الله</a:t>
                      </a:r>
                      <a:r>
                        <a:rPr kumimoji="0" lang="ar-EG" sz="3200" b="0" i="0" u="none" strike="noStrike" cap="none" normalizeH="0" baseline="0">
                          <a:ln>
                            <a:noFill/>
                          </a:ln>
                          <a:solidFill>
                            <a:schemeClr val="bg1"/>
                          </a:solidFill>
                          <a:effectLst/>
                          <a:latin typeface="Arial" charset="0"/>
                          <a:cs typeface="Arial" charset="0"/>
                        </a:rPr>
                        <a:t>.</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37 fils de Mathousala, fils de Hénoch, fils de Iaret, fils de Maléléel, fils de Kaïnam,38 fils d'Enôs, fils de Seth, fils d'Adam, fils de Dieu.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en-US"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37 the son of Methuselah, the son of Enoch, the son of Jared, the son of Mahalalel, the son of Cainan, 38 the son of Enos, the son of Seth, the son of Adam, the son of God.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00387"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6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1433" name="Group 25"/>
          <p:cNvGraphicFramePr>
            <a:graphicFrameLocks noGrp="1"/>
          </p:cNvGraphicFramePr>
          <p:nvPr/>
        </p:nvGraphicFramePr>
        <p:xfrm>
          <a:off x="107950" y="44450"/>
          <a:ext cx="8928100" cy="6634925"/>
        </p:xfrm>
        <a:graphic>
          <a:graphicData uri="http://schemas.openxmlformats.org/drawingml/2006/table">
            <a:tbl>
              <a:tblPr rtl="1"/>
              <a:tblGrid>
                <a:gridCol w="403225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باكر( </a:t>
                      </a:r>
                      <a:r>
                        <a:rPr kumimoji="0" lang="en-US" sz="3600" b="0" i="0" u="sng" strike="noStrike" cap="none" normalizeH="0" baseline="0">
                          <a:ln>
                            <a:noFill/>
                          </a:ln>
                          <a:solidFill>
                            <a:srgbClr val="FF9933"/>
                          </a:solidFill>
                          <a:effectLst/>
                          <a:latin typeface="Arial" charset="0"/>
                          <a:cs typeface="Arial" charset="0"/>
                        </a:rPr>
                        <a:t>72:15</a:t>
                      </a:r>
                      <a:r>
                        <a:rPr kumimoji="0" lang="ar-EG" sz="3600" b="0" i="0" u="sng" strike="noStrike" cap="none" normalizeH="0" baseline="0">
                          <a:ln>
                            <a:noFill/>
                          </a:ln>
                          <a:solidFill>
                            <a:srgbClr val="FF9933"/>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ويعيش ويعطيه من ذهب شبا.ويصلّي لاجله دائما .اليوم كله يباركه</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72:15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Qu'il vive! On lui donnera l'or de Saba, on priera pour lui sans relâche, on le bénira tous les jours,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72:15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And He shall live; and the gold of Sheba will be given to Him; Prayer also will be made for Him continually, and daily He shall be praised.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1434" name="Rectangle 26"/>
          <p:cNvSpPr>
            <a:spLocks noGrp="1" noChangeArrowheads="1"/>
          </p:cNvSpPr>
          <p:nvPr>
            <p:ph type="ctrTitle"/>
          </p:nvPr>
        </p:nvSpPr>
        <p:spPr/>
        <p:txBody>
          <a:bodyPr/>
          <a:lstStyle/>
          <a:p>
            <a:r>
              <a:rPr lang="en-US" sz="1000"/>
              <a:t>29pm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480" name="Group 48"/>
          <p:cNvGraphicFramePr>
            <a:graphicFrameLocks noGrp="1"/>
          </p:cNvGraphicFramePr>
          <p:nvPr/>
        </p:nvGraphicFramePr>
        <p:xfrm>
          <a:off x="107950" y="44450"/>
          <a:ext cx="9036050" cy="5984875"/>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( 1 : 14 – 17 )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والكلمة صار جسدا وحلّ بيننا ورأينا مجده مجدا كما لوحيد من الآب مملوءا نعمة وحقا.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84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Jean 1:14-17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14</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Et le Verbe s'est fait chair et il a habité parmi nous et nous avons vu sa gloire, cette gloire que, Fils unique plein de grâce et de vérité, il tient du Père.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1:14-17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the Word became flesh and dwelt among us, and we beheld His glory, the glory as of the only begotten of the Father, full of grace and truth.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2481" name="Rectangle 49"/>
          <p:cNvSpPr>
            <a:spLocks noGrp="1" noChangeArrowheads="1"/>
          </p:cNvSpPr>
          <p:nvPr>
            <p:ph type="ctrTitle"/>
          </p:nvPr>
        </p:nvSpPr>
        <p:spPr/>
        <p:txBody>
          <a:bodyPr/>
          <a:lstStyle/>
          <a:p>
            <a:r>
              <a:rPr lang="en-US"/>
              <a:t>29m</a:t>
            </a:r>
          </a:p>
        </p:txBody>
      </p:sp>
    </p:spTree>
  </p:cSld>
  <p:clrMapOvr>
    <a:masterClrMapping/>
  </p:clrMapOvr>
</p:sld>
</file>

<file path=ppt/slides/slide16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5701" name="Group 21"/>
          <p:cNvGraphicFramePr>
            <a:graphicFrameLocks noGrp="1"/>
          </p:cNvGraphicFramePr>
          <p:nvPr/>
        </p:nvGraphicFramePr>
        <p:xfrm>
          <a:off x="107950" y="115888"/>
          <a:ext cx="9036050" cy="6626226"/>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يوحنا شهد له ونادى قائلا هذا هو الذي قلت عنه ان الذي يأتي بعدي صار قدامي لانه كان قبلي.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Jean lui rend témoignage et proclame: "Voici celui dont j'ai dit: après moi vient un homme qui m'a devancé, parce que, avant moi, il était."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John bore witness of Him and cried out, saying, This was He of whom I said, "He who comes after me is preferred before me, for He was before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6553" name="Group 25"/>
          <p:cNvGraphicFramePr>
            <a:graphicFrameLocks noGrp="1"/>
          </p:cNvGraphicFramePr>
          <p:nvPr/>
        </p:nvGraphicFramePr>
        <p:xfrm>
          <a:off x="107950" y="44450"/>
          <a:ext cx="9001125"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ملئه نحن جميعا اخذنا.ونعمة فوق نعمة.</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الناموس بموسى اعطي.اما النعمة والحق فبيسوع المسيح صارا.</a:t>
                      </a:r>
                      <a:r>
                        <a:rPr kumimoji="0" lang="en-US"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De sa plénitude en effet, tous, nous avons reçu, et grâce sur grâce. 17 Si la Loi fut donnée par Moïse, la grâce et la vérité sont venues par Jésus Christ.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And of His fullness we have all received, and grace for grace. 17 For the law was given through Moses, but grace and truth came through Jesus Christ.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43636" y="5429264"/>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0755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0755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0755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36" name="Group 36"/>
          <p:cNvGraphicFramePr>
            <a:graphicFrameLocks noGrp="1"/>
          </p:cNvGraphicFramePr>
          <p:nvPr/>
        </p:nvGraphicFramePr>
        <p:xfrm>
          <a:off x="34925" y="44450"/>
          <a:ext cx="9109075" cy="6736080"/>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727200">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رسالة بولس الرسول إلى أهل </a:t>
                      </a:r>
                      <a:r>
                        <a:rPr kumimoji="0" lang="ar-EG" sz="3600" b="0" i="0" u="sng" strike="noStrike" cap="none" normalizeH="0" baseline="0">
                          <a:ln>
                            <a:noFill/>
                          </a:ln>
                          <a:solidFill>
                            <a:srgbClr val="FF9933"/>
                          </a:solidFill>
                          <a:effectLst/>
                          <a:latin typeface="Arial" charset="0"/>
                          <a:cs typeface="Arial" charset="0"/>
                        </a:rPr>
                        <a:t>عبرانيين (</a:t>
                      </a:r>
                      <a:r>
                        <a:rPr kumimoji="0" lang="en-US" sz="3200" b="0" i="0" u="sng" strike="noStrike" cap="none" normalizeH="0" baseline="0">
                          <a:ln>
                            <a:noFill/>
                          </a:ln>
                          <a:solidFill>
                            <a:srgbClr val="FF9933"/>
                          </a:solidFill>
                          <a:effectLst/>
                          <a:latin typeface="Arial" charset="0"/>
                          <a:cs typeface="Arial" charset="0"/>
                        </a:rPr>
                        <a:t>1:1-14 &amp;2:1-4</a:t>
                      </a:r>
                      <a:r>
                        <a:rPr kumimoji="0" lang="ar-EG" sz="32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 بعد ما كلم الآباء بالانبياء قديما بانواع وطرق كثيرة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كلمنا في هذه الايام الاخيرة في ابنه الذي جعله وارثا لكل شيء الذي به ايضا عمل العالمين</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1:1-14 &amp;2:1-4</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Après avoir, à bien des reprises et de bien de manières, parlé autrefois aux pères dans les prophètes, Dieu, 2 en la période finale où nous sommes, nous a parlé à nous en un Fils qu'il a établi héritier de tout, par qui aussi il a créé les mondes.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1:1-14 &amp;2:1-4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1God, who at various times and in various ways spoke in time past to the fathers by the prophets, 2 has in these last days spoken to us by His Son, whom He has appointed heir of all things, through whom also He made the worlds;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09638" name="Rectangle 38"/>
          <p:cNvSpPr>
            <a:spLocks noGrp="1" noChangeArrowheads="1"/>
          </p:cNvSpPr>
          <p:nvPr>
            <p:ph type="ctrTitle"/>
          </p:nvPr>
        </p:nvSpPr>
        <p:spPr/>
        <p:txBody>
          <a:bodyPr/>
          <a:lstStyle/>
          <a:p>
            <a:r>
              <a:rPr lang="en-US"/>
              <a:t>29p</a:t>
            </a:r>
          </a:p>
        </p:txBody>
      </p:sp>
    </p:spTree>
  </p:cSld>
  <p:clrMapOvr>
    <a:masterClrMapping/>
  </p:clrMapOvr>
</p:sld>
</file>

<file path=ppt/slides/slide16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654" name="Group 30"/>
          <p:cNvGraphicFramePr>
            <a:graphicFrameLocks noGrp="1"/>
          </p:cNvGraphicFramePr>
          <p:nvPr/>
        </p:nvGraphicFramePr>
        <p:xfrm>
          <a:off x="34925" y="115888"/>
          <a:ext cx="9109075" cy="5762626"/>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وهو بهاء مجده ورسم جوهره وحامل كل الاشياء بكلمة قدرته بعدما صنع بنفسه تطهيرا لخطايانا جلس في يمين العظمة في الاعالي</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Ce Fils est resplendissement de sa gloire et expression de son être et il porte l'univers par la puissance de sa parole. Après avoir accompli la purification des péchés, il s'est assis à la droite de la Majesté dans les hauteurs,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being the brightness of His glory and the express image of His person, and upholding all things by the word of His power, when He had by Himself purged our sins, sat down at the right hand of the Majesty on high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79" name="Group 31"/>
          <p:cNvGraphicFramePr>
            <a:graphicFrameLocks noGrp="1"/>
          </p:cNvGraphicFramePr>
          <p:nvPr/>
        </p:nvGraphicFramePr>
        <p:xfrm>
          <a:off x="34925" y="44450"/>
          <a:ext cx="9109075" cy="6553200"/>
        </p:xfrm>
        <a:graphic>
          <a:graphicData uri="http://schemas.openxmlformats.org/drawingml/2006/table">
            <a:tbl>
              <a:tblPr rtl="1"/>
              <a:tblGrid>
                <a:gridCol w="4356100">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صائرا اعظم من الملائكة بمقدار ما ورث اسما افضل منهم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لانه لمن من الملائكة قال قط انت ابني انا اليوم ولدتك.وايضا انا اكون له ابا وهو يكون لي ابنا.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devenu d'autant supérieur aux anges qu'il a hérité d'un nom bien différent du leur.5 Auquel des anges, en effet, a-t-il jamais dit: Tu es mon fils, moi, aujourd'hui, je t'ai engendré? Et encore: Moi, je serai pour lui un père et lui sera pour moi un fils?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having become so much better than the angels, as He has by inheritance obtained a more excellent name than they. 5 For to which of the angels did He ever say: You are My Son, today I have begotten You''? And again: I will be to Him a Father, and He shall be to Me a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10" name="Group 38"/>
          <p:cNvGraphicFramePr>
            <a:graphicFrameLocks noGrp="1"/>
          </p:cNvGraphicFramePr>
          <p:nvPr/>
        </p:nvGraphicFramePr>
        <p:xfrm>
          <a:off x="34925" y="188913"/>
          <a:ext cx="9001125" cy="5473701"/>
        </p:xfrm>
        <a:graphic>
          <a:graphicData uri="http://schemas.openxmlformats.org/drawingml/2006/table">
            <a:tbl>
              <a:tblPr rtl="1"/>
              <a:tblGrid>
                <a:gridCol w="489585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239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وايضا متى ادخل البكر الى العالم يقول ولتسجد له كل ملائكة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وعن الملائكة يقول الصانع ملائكته رياحا وخدامه لهيب نار.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Par contre, lorsqu'il introduit le premier-né dans le monde, il dit: Et que se prosternent devant lui tous les anges de Dieu. 7 Pour les anges, il a cette parole: Celui qui fait de ses anges des esprits et de ses serviteurs une flamme de feu.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when He again brings the firstborn into the world, He says: Let all the angels of God worship Him.'' 7 And of the angels He says: Who makes His angels spirits and His ministers a flame of fire.''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6731" name="Group 27"/>
          <p:cNvGraphicFramePr>
            <a:graphicFrameLocks noGrp="1"/>
          </p:cNvGraphicFramePr>
          <p:nvPr/>
        </p:nvGraphicFramePr>
        <p:xfrm>
          <a:off x="34925" y="44450"/>
          <a:ext cx="9109075" cy="6766560"/>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عن الابن كرسيك يا الله الى دهر الدهور</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قضيب استقامة قضيب ملكك.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احببت البر وابغضت الاثم من اجل ذلك مسحك الله الهك بزيت الابتهاج اكثر من شركائك.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pour le Fils, celle-ci: Ton trône, Dieu, est établi à tout jamais! Et Le sceptre de la droiture est sceptre de ton règne. 9 Tu aimas la justice et détestas l'iniquité, c'est pourquoi, ô Dieu, ton Dieu te donna l'onction d'une huile d'allégresse, de préférence à tes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But to the Son He says: Your throne, O God, is forever and ever; a scepter of righteousness is the scepter of Your Kingdom. 9 You have loved righteousness and hated lawlessness; therefore God, Your God, has anointed You with the oil of gladness more than Your companions.''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730" name="Group 34"/>
          <p:cNvGraphicFramePr>
            <a:graphicFrameLocks noGrp="1"/>
          </p:cNvGraphicFramePr>
          <p:nvPr/>
        </p:nvGraphicFramePr>
        <p:xfrm>
          <a:off x="34925" y="188913"/>
          <a:ext cx="9001125" cy="5872100"/>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113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وانت يا رب في البدء اسست الارض والسموات هي عمل يديك.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هي تبيد ولكن انت تبقى وكلها كثوب تبلى</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Et encore: C'est toi qui, aux origines, Seigneur, fondas la terre, et les cieux sont l'oeuvre de tes mains. 11 Eux périront, mais toi, tu demeures. Oui, tous comme un vêtement vieilliront et comme on fait d'un manteau,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And: You, Lord, in the beginning laid the foundation of the earth, and the heavens are the work of Your hands. 11 They will perish, but You remain; and they will all grow old like a garment;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50" name="Group 30"/>
          <p:cNvGraphicFramePr>
            <a:graphicFrameLocks noGrp="1"/>
          </p:cNvGraphicFramePr>
          <p:nvPr/>
        </p:nvGraphicFramePr>
        <p:xfrm>
          <a:off x="179388" y="44450"/>
          <a:ext cx="8964612" cy="6442075"/>
        </p:xfrm>
        <a:graphic>
          <a:graphicData uri="http://schemas.openxmlformats.org/drawingml/2006/table">
            <a:tbl>
              <a:tblPr rtl="1"/>
              <a:tblGrid>
                <a:gridCol w="4716462">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وكرداء تطويها فتتغيّر ولكن انت انت وسنوك لن تفنى</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ثم لمن من الملائكة قال قط اجلس عن يميني حتى اضع اعداءك موطئا لقدميك.</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736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tu les enrouleras, comme un vêtement, oui, ils seront changés, mais toi, tu es le même et tes années ne tourneront pas court.13 Et auquel des anges a-t-il jamais dit: Siège à ma droite, de tes ennemis, je vais faire ton marchepied?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Like a cloak You will fold them up, and they will be changed. But You are the same, and Your years will not fail.'' 13 But to which of the angels has He ever said: Sit at My right hand, till I make Your enemies Your footstool''?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83" name="Group 39"/>
          <p:cNvGraphicFramePr>
            <a:graphicFrameLocks noGrp="1"/>
          </p:cNvGraphicFramePr>
          <p:nvPr/>
        </p:nvGraphicFramePr>
        <p:xfrm>
          <a:off x="34925" y="44450"/>
          <a:ext cx="9109075" cy="5618163"/>
        </p:xfrm>
        <a:graphic>
          <a:graphicData uri="http://schemas.openxmlformats.org/drawingml/2006/table">
            <a:tbl>
              <a:tblPr rtl="1"/>
              <a:tblGrid>
                <a:gridCol w="5292725">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أليس جميعهم ارواحا خادمة مرسلة للخدمة لاجل العتيدين ان يرثوا الخلاص</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لذلك يجب ان نتنبه اكثر الى ما سمعنا لئلا نفوته</a:t>
                      </a:r>
                      <a:r>
                        <a:rPr kumimoji="0" lang="ar-EG" sz="3200" b="0" i="0" u="none" strike="noStrike" cap="none" normalizeH="0" baseline="0">
                          <a:ln>
                            <a:noFill/>
                          </a:ln>
                          <a:solidFill>
                            <a:schemeClr val="bg1"/>
                          </a:solidFill>
                          <a:effectLst/>
                          <a:latin typeface="Arial" charset="0"/>
                          <a:cs typeface="Arial" charset="0"/>
                        </a:rPr>
                        <a:t>.</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Ne sont-ils pas tous des esprits remplissant des fonctions et envoyés en service pour le bien de ceux qui doivent recevoir en héritage le salut? 1 Il s'ensuit que nous devons prendre plus au sérieux le message entendu, si nous ne voulons pas aller à la dérive.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Are they not all ministering spirits sent forth to minister for those who will inherit salvation?1 Therefore we must give the more earnest heed to the things we have heard, lest we drift away.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7746" name="Group 18"/>
          <p:cNvGraphicFramePr>
            <a:graphicFrameLocks noGrp="1"/>
          </p:cNvGraphicFramePr>
          <p:nvPr/>
        </p:nvGraphicFramePr>
        <p:xfrm>
          <a:off x="107950" y="44450"/>
          <a:ext cx="9036050" cy="5978526"/>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ان كانت الكلمة التي تكلم بها ملائكة قد صارت ثابتة وكل تعد ومعصية نال مجازاة عادلة</a:t>
                      </a:r>
                      <a:r>
                        <a:rPr kumimoji="0" lang="ar-EG" sz="3200" b="0" i="0" u="none" strike="noStrike" cap="none" normalizeH="0" baseline="0">
                          <a:ln>
                            <a:noFill/>
                          </a:ln>
                          <a:solidFill>
                            <a:schemeClr val="bg1"/>
                          </a:solidFill>
                          <a:effectLst/>
                          <a:latin typeface="Arial" charset="0"/>
                          <a:cs typeface="Arial" charset="0"/>
                        </a:rPr>
                        <a:t>.</a:t>
                      </a:r>
                      <a:r>
                        <a:rPr kumimoji="0" lang="ar-EG" sz="36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فكيف ننجو نحن ان اهملنا خلاصا هذا مقداره </a:t>
                      </a: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Car si la parole annoncée par des anges entra en vigueur et si toute transgression et toute désobéissance reçurent une juste rétribution, 3 comment échapperons-nous, si nous négligeons un pareil salut,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For if the word spoken through angels proved steadfast, and every transgression and disobedience received a just reward, 3 how shall we escape if we neglect so great a salvation,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52636" name="Group 28"/>
          <p:cNvGraphicFramePr>
            <a:graphicFrameLocks noGrp="1"/>
          </p:cNvGraphicFramePr>
          <p:nvPr/>
        </p:nvGraphicFramePr>
        <p:xfrm>
          <a:off x="107950" y="44450"/>
          <a:ext cx="9036050" cy="6227383"/>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قد ابتدأ الرب بالتكلم به ثم تثبت لنا من الذين سمعوا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شاهدا الله معهم بآيات وعجائب وقوات متنوعة ومواهب الروح القدس حسب ارادته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 commença à être annoncé par le Seigneur, puis fut confirmé pour nous par ceux qui l'avaient entendu, 4 et fut appuyé aussi du témoignage de Dieu par des signes et des prodiges, des miracles  de toute sorte, et par des dons de l'Esprit Saint répartis selon sa volonté!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which at the first began to be spoken by the Lord, and was confirmed to us by those who heard Him, 4 God also bearing witness both with signs and wonders, with various miracles, and gifts of the Holy Spirit, according to His own will?</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177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1779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874" name="Group 34"/>
          <p:cNvGraphicFramePr>
            <a:graphicFrameLocks noGrp="1"/>
          </p:cNvGraphicFramePr>
          <p:nvPr/>
        </p:nvGraphicFramePr>
        <p:xfrm>
          <a:off x="107950" y="44450"/>
          <a:ext cx="9036050" cy="664464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الكاثوليكون من رسالة بطرس الرسول الثانية( 1 : 12 – 17 )</a:t>
                      </a:r>
                      <a:endParaRPr kumimoji="0" lang="fr-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لا اهمل ان اذكّركم دائما بهذه الامور وان كنتم عالمين ومثبتين في الحق الحاضر.</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احسبه حقا ما دمت في هذا المسكن ان انهضكم بالتذكرة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Peter 1:12-17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Aussi ai-je l'intention de toujours vous rappeler cela, bien que vous le sachiez et que vous demeuriez fermes dans la vérité présente. 13 Mais je crois juste, tant que je suis ici-bas, de vous tenir en éveil par mes rappels,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2 Peter 1:12-17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12</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For this reason I will not be negligent to remind you always of these things, though you know and are established in the present truth. 13 Yes, I think it is right, as long as I am in this tent, to stir you up by reminding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9875" name="Rectangle 35"/>
          <p:cNvSpPr>
            <a:spLocks noGrp="1" noChangeArrowheads="1"/>
          </p:cNvSpPr>
          <p:nvPr>
            <p:ph type="ctrTitle"/>
          </p:nvPr>
        </p:nvSpPr>
        <p:spPr/>
        <p:txBody>
          <a:bodyPr/>
          <a:lstStyle/>
          <a:p>
            <a:r>
              <a:rPr lang="en-US"/>
              <a:t>29c</a:t>
            </a:r>
          </a:p>
        </p:txBody>
      </p:sp>
    </p:spTree>
  </p:cSld>
  <p:clrMapOvr>
    <a:masterClrMapping/>
  </p:clrMapOvr>
</p:sld>
</file>

<file path=ppt/slides/slide16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0898" name="Group 34"/>
          <p:cNvGraphicFramePr>
            <a:graphicFrameLocks noGrp="1"/>
          </p:cNvGraphicFramePr>
          <p:nvPr/>
        </p:nvGraphicFramePr>
        <p:xfrm>
          <a:off x="107950" y="115888"/>
          <a:ext cx="9036050" cy="6298248"/>
        </p:xfrm>
        <a:graphic>
          <a:graphicData uri="http://schemas.openxmlformats.org/drawingml/2006/table">
            <a:tbl>
              <a:tblPr rtl="1"/>
              <a:tblGrid>
                <a:gridCol w="521970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عالما ان خلع مسكني قريب كما اعلن لي ربنا يسوع المسيح ايضا.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فأجتهد ايضا ان تكونوا بعد خروجي تتذكرون كل حين بهذه الامور.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sachant qu'il est proche pour moi le moment de la séparation, comme notre Seigneur Jésus Christ me l'a fait connaître; 15 mais je veillerai soigneusement à ce qu'après mon départ vous ayez la possibilité, en toute occasion, de conserver le souvenir de ces enseignements.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knowing that shortly I must put off my tent, just as our Lord Jesus Christ showed me. 15 Moreover I will be careful to ensure that you always have a reminder of these things after my decease.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1912" name="Group 24"/>
          <p:cNvGraphicFramePr>
            <a:graphicFrameLocks noGrp="1"/>
          </p:cNvGraphicFramePr>
          <p:nvPr/>
        </p:nvGraphicFramePr>
        <p:xfrm>
          <a:off x="107950" y="115888"/>
          <a:ext cx="9036050" cy="5907088"/>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لم نتبع خرافات مصنعة اذ عرّفناكم بقوة ربنا يسوع المسيح ومجيئه بل قد كنا معاينين عظمته.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En effet, ce n'est pas en nous mettant à la traîne de fables sophistiquées que nous vous avons fait connaître la venue puissante de notre Seigneur Jésus Christ, mais pour l'avoir vu de nos yeux dans tout son éclat.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For we did not follow cunningly devised fables when we made known to you the power and coming of our Lord Jesus Christ, but were eyewitnesses of His majesty.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2938" name="Group 26"/>
          <p:cNvGraphicFramePr>
            <a:graphicFrameLocks noGrp="1"/>
          </p:cNvGraphicFramePr>
          <p:nvPr/>
        </p:nvGraphicFramePr>
        <p:xfrm>
          <a:off x="34925" y="115888"/>
          <a:ext cx="9074150" cy="5907088"/>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لانه اخذ من الله الآب كرامة ومجدا اذ اقبل عليه صوت كهذا من المجد الاسنى هذا هو ابني الحبيب الذي انا سررت به.</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il reçut de Dieu le Père honneur et gloire, quand la voix venue de la splendeur magnifique de Dieu lui dit: "Celui-ci est mon Fils bien-aimé, celui qu'il m'a plu de choisir."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He received from God the Father honor and glory when such a voice came to Him from the Excellent Glory: This is My beloved Son, in whom I am well pleased.'‘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2598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25988"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25989"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8079" name="Group 47"/>
          <p:cNvGraphicFramePr>
            <a:graphicFrameLocks noGrp="1"/>
          </p:cNvGraphicFramePr>
          <p:nvPr/>
        </p:nvGraphicFramePr>
        <p:xfrm>
          <a:off x="34925" y="44450"/>
          <a:ext cx="9001125" cy="6338888"/>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13:26-32</a:t>
                      </a:r>
                      <a:r>
                        <a:rPr kumimoji="0" lang="ar-EG"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ايها الرجال الاخوة بني جنس ابراهيم والذين بينكم يتقون الله اليكم أرسلت كلمة هذا الخلاص.</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Acts 13:26-32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26</a:t>
                      </a:r>
                      <a:r>
                        <a:rPr kumimoji="0" lang="en-US" sz="2800" b="0" i="0" u="none" strike="noStrike" cap="none" normalizeH="0" baseline="0">
                          <a:ln>
                            <a:noFill/>
                          </a:ln>
                          <a:solidFill>
                            <a:schemeClr val="bg1"/>
                          </a:solidFill>
                          <a:effectLst/>
                          <a:latin typeface="Arial" charset="0"/>
                          <a:cs typeface="Arial" charset="0"/>
                        </a:rPr>
                        <a:t> </a:t>
                      </a:r>
                      <a:r>
                        <a:rPr kumimoji="0" lang="ar-EG"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Frères, que vous soyez des fils de la race d'Abraham ou de ceux, parmi vous, qui craignent Dieu, c'est à nous que cette parole de salut a été envoyée.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Acts 13:26-32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Men and brethren, sons of the family of Abraham, and those among you who fear God, to you the word of this salvation has been sent.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28080" name="Rectangle 48"/>
          <p:cNvSpPr>
            <a:spLocks noGrp="1" noChangeArrowheads="1"/>
          </p:cNvSpPr>
          <p:nvPr>
            <p:ph type="ctrTitle"/>
          </p:nvPr>
        </p:nvSpPr>
        <p:spPr/>
        <p:txBody>
          <a:bodyPr/>
          <a:lstStyle/>
          <a:p>
            <a:r>
              <a:rPr lang="en-US"/>
              <a:t>29a</a:t>
            </a:r>
          </a:p>
        </p:txBody>
      </p:sp>
    </p:spTree>
  </p:cSld>
  <p:clrMapOvr>
    <a:masterClrMapping/>
  </p:clrMapOvr>
</p:sld>
</file>

<file path=ppt/slides/slide16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0824" name="Group 24"/>
          <p:cNvGraphicFramePr>
            <a:graphicFrameLocks noGrp="1"/>
          </p:cNvGraphicFramePr>
          <p:nvPr/>
        </p:nvGraphicFramePr>
        <p:xfrm>
          <a:off x="107950" y="44450"/>
          <a:ext cx="9036050" cy="5978526"/>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الساكنين في اورشليم ورؤساءهم لم يعرفوا هذا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واقوال الانبياء التي تقرأ كل سبت تمموها اذ حكموا عليه.</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27 La population de Jérusalem et ses chefs ont méconnu Jésus; et, en le condamnant, ils ont accompli les paroles des prophètes qu'on lit chaque sabbat.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For those who dwell in Jerusalem, and their rulers, because they did not know Him, nor even the voices of the Prophets which are read every Sabbath, have fulfilled them in condemning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29081" name="Group 25"/>
          <p:cNvGraphicFramePr>
            <a:graphicFrameLocks noGrp="1"/>
          </p:cNvGraphicFramePr>
          <p:nvPr/>
        </p:nvGraphicFramePr>
        <p:xfrm>
          <a:off x="34925" y="44450"/>
          <a:ext cx="9109075" cy="5905501"/>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ومع انهم لم يجدوا علة واحدة للموت طلبوا من بيلاطس ان يقتل. ولما تمموا كل ما كتب عنه انزلوه عن الخشبة ووضعوه في قبر.</a:t>
                      </a:r>
                      <a:endParaRPr kumimoji="0" lang="en-US" sz="3200" b="0" i="0" u="none" strike="noStrike" cap="none" normalizeH="0" baseline="0">
                        <a:ln>
                          <a:noFill/>
                        </a:ln>
                        <a:solidFill>
                          <a:schemeClr val="bg1"/>
                        </a:solidFill>
                        <a:effectLst/>
                        <a:latin typeface="Arial" charset="0"/>
                        <a:cs typeface="Arial" charset="0"/>
                      </a:endParaRPr>
                    </a:p>
                  </a:txBody>
                  <a:tcPr marL="18000" marR="1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Sans avoir trouvé aucune raison de le mettre à mort, ils ont demandé à Pilate de le faire périr et,29 une fois qu'ils ont eu accompli tout ce qui était écrit à son sujet, ils l'ont descendu du bois et déposé dans un tombeau.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And though they found no cause for death in Him, they asked Pilate that He should be put to death. 29 Now when they had fulfilled all that was written concerning Him, they took Him down from the tree and laid Him in a tomb.</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13" name="Group 33"/>
          <p:cNvGraphicFramePr>
            <a:graphicFrameLocks noGrp="1"/>
          </p:cNvGraphicFramePr>
          <p:nvPr/>
        </p:nvGraphicFramePr>
        <p:xfrm>
          <a:off x="107950" y="115888"/>
          <a:ext cx="8928100" cy="5907088"/>
        </p:xfrm>
        <a:graphic>
          <a:graphicData uri="http://schemas.openxmlformats.org/drawingml/2006/table">
            <a:tbl>
              <a:tblPr rtl="1"/>
              <a:tblGrid>
                <a:gridCol w="48958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الله اقامه من الاموات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وظهر اياما كثيرة للذين صعدوا معه من الجليل الى اورشليم الذين هم شهوده عند الشعب.</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Mais Dieu l'a ressuscité des morts et 31 il est apparu pendant plusieurs jours à ceux qui étaient montés avec lui de la Galilée à Jérusalem, eux qui sont maintenant ses témoins devant le peuple.</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But God raised Him from the dead. 31 He was seen for many days by those who came up with Him from Galilee to Jerusalem, who are His witnesses to the people.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131" name="Group 27"/>
          <p:cNvGraphicFramePr>
            <a:graphicFrameLocks noGrp="1"/>
          </p:cNvGraphicFramePr>
          <p:nvPr/>
        </p:nvGraphicFramePr>
        <p:xfrm>
          <a:off x="107950" y="44450"/>
          <a:ext cx="9036050" cy="5905501"/>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ونحن نبشركم بالموعد الذي صار لآبائنا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الله قد اكمل هذا لنا نحن اولادهم اذ اقام يسوع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32 Nous aussi, nous vous annonçons cette bonne nouvelle: la promesse faite aux pères,33 Dieu l'a pleinement accomplie à l'égard de nous, leurs enfants, quand il a ressuscité Jésus.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32 And we declare to you glad tidings-- that promise which was made to the fathers. 33 God has fulfilled this for us their children, in that He has raised up Jesus.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50"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8309" name="Group 37"/>
          <p:cNvGraphicFramePr>
            <a:graphicFrameLocks noGrp="1"/>
          </p:cNvGraphicFramePr>
          <p:nvPr/>
        </p:nvGraphicFramePr>
        <p:xfrm>
          <a:off x="34925" y="44450"/>
          <a:ext cx="9109075" cy="6449568"/>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2:7-8</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الرب</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 لي انت ابني.انا اليوم ولدتك</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اسألني فاعطيك الامم ميراثا </a:t>
                      </a:r>
                      <a:r>
                        <a:rPr kumimoji="0" lang="ar-EG" sz="3200" b="0" i="0" u="none" strike="noStrike" cap="none" normalizeH="0" baseline="0">
                          <a:ln>
                            <a:noFill/>
                          </a:ln>
                          <a:solidFill>
                            <a:schemeClr val="bg1"/>
                          </a:solidFill>
                          <a:effectLst/>
                          <a:latin typeface="Arial" charset="0"/>
                          <a:cs typeface="Arial" charset="0"/>
                        </a:rPr>
                        <a:t>و ساطانك الى أقطار </a:t>
                      </a:r>
                      <a:r>
                        <a:rPr kumimoji="0" lang="ar-SA" sz="3200" b="0" i="0" u="none" strike="noStrike" cap="none" normalizeH="0" baseline="0">
                          <a:ln>
                            <a:noFill/>
                          </a:ln>
                          <a:solidFill>
                            <a:schemeClr val="bg1"/>
                          </a:solidFill>
                          <a:effectLst/>
                          <a:latin typeface="Arial" charset="0"/>
                          <a:cs typeface="Arial" charset="0"/>
                        </a:rPr>
                        <a:t>الارض</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2:7-8</a:t>
                      </a:r>
                      <a:endParaRPr kumimoji="0" lang="fr-CA" sz="36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 Seigneur m'a dit: Tu es mon fils; moi, aujourd'hui, je t'ai engendré.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Demande-moi, et je te donne les nations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comme patrimoine, en propriété les extrémités de la terre,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2:7-8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 LORD has said to Me, "You are My Son, today I have begotten You.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 8 Ask of Me, and I will give You the nations for Your inheritance, and the ends of the earth for Your possession.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8310" name="Rectangle 38"/>
          <p:cNvSpPr>
            <a:spLocks noGrp="1" noChangeArrowheads="1"/>
          </p:cNvSpPr>
          <p:nvPr>
            <p:ph type="ctrTitle"/>
          </p:nvPr>
        </p:nvSpPr>
        <p:spPr/>
        <p:txBody>
          <a:bodyPr/>
          <a:lstStyle/>
          <a:p>
            <a:r>
              <a:rPr lang="en-US"/>
              <a:t>29pg</a:t>
            </a:r>
          </a:p>
        </p:txBody>
      </p:sp>
      <p:sp>
        <p:nvSpPr>
          <p:cNvPr id="16" name="Text Box 29">
            <a:hlinkClick r:id="" action="ppaction://macro?name=LetThemExaltHimForBishop"/>
          </p:cNvPr>
          <p:cNvSpPr txBox="1">
            <a:spLocks noChangeArrowheads="1"/>
          </p:cNvSpPr>
          <p:nvPr/>
        </p:nvSpPr>
        <p:spPr bwMode="auto">
          <a:xfrm>
            <a:off x="7215206"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9346" name="Group 50"/>
          <p:cNvGraphicFramePr>
            <a:graphicFrameLocks noGrp="1"/>
          </p:cNvGraphicFramePr>
          <p:nvPr/>
        </p:nvGraphicFramePr>
        <p:xfrm>
          <a:off x="107950" y="44450"/>
          <a:ext cx="9036050" cy="6049963"/>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متى ( </a:t>
                      </a:r>
                      <a:r>
                        <a:rPr kumimoji="0" lang="en-US" sz="3200" b="0" i="0" u="sng" strike="noStrike" cap="none" normalizeH="0" baseline="0">
                          <a:ln>
                            <a:noFill/>
                          </a:ln>
                          <a:solidFill>
                            <a:srgbClr val="FF9933"/>
                          </a:solidFill>
                          <a:effectLst/>
                          <a:latin typeface="Arial" charset="0"/>
                          <a:cs typeface="Arial" charset="0"/>
                        </a:rPr>
                        <a:t>2:1-12</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ولد يسوع في بيت لحم اليهودية في ايام هيرودس الملك اذا مجوس من المشرق قد جاءوا الى اورشليم</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a:t>
                      </a:r>
                      <a:r>
                        <a:rPr kumimoji="0" lang="fr-FR" sz="2800" b="0" i="0" u="none" strike="noStrike" cap="none" normalizeH="0" baseline="0">
                          <a:ln>
                            <a:noFill/>
                          </a:ln>
                          <a:solidFill>
                            <a:schemeClr val="bg1"/>
                          </a:solidFill>
                          <a:effectLst/>
                          <a:latin typeface="Arial" charset="0"/>
                          <a:cs typeface="Arial" charset="0"/>
                        </a:rPr>
                        <a:t>Jésus étant né à Bethléem de Judée, au temps du roi Hérode, voici que des mages venus d'Orient arrivèrent à Jérusalem et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2:1-12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US" sz="2800" b="0" i="0" u="none" strike="noStrike" cap="none" normalizeH="0" baseline="0">
                          <a:ln>
                            <a:noFill/>
                          </a:ln>
                          <a:solidFill>
                            <a:schemeClr val="bg1"/>
                          </a:solidFill>
                          <a:effectLst/>
                          <a:latin typeface="Arial" charset="0"/>
                          <a:cs typeface="Arial" charset="0"/>
                        </a:rPr>
                        <a:t>Now after Jesus was born in Bethlehem of Judea in the days of Herod the king, behold, wise men from the East came to Jerusalem,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39347" name="Rectangle 51"/>
          <p:cNvSpPr>
            <a:spLocks noGrp="1" noChangeArrowheads="1"/>
          </p:cNvSpPr>
          <p:nvPr>
            <p:ph type="ctrTitle"/>
          </p:nvPr>
        </p:nvSpPr>
        <p:spPr/>
        <p:txBody>
          <a:bodyPr/>
          <a:lstStyle/>
          <a:p>
            <a:r>
              <a:rPr lang="en-US"/>
              <a:t>29g</a:t>
            </a:r>
          </a:p>
        </p:txBody>
      </p:sp>
    </p:spTree>
  </p:cSld>
  <p:clrMapOvr>
    <a:masterClrMapping/>
  </p:clrMapOvr>
</p:sld>
</file>

<file path=ppt/slides/slide16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67982" name="Group 14"/>
          <p:cNvGraphicFramePr>
            <a:graphicFrameLocks noGrp="1"/>
          </p:cNvGraphicFramePr>
          <p:nvPr/>
        </p:nvGraphicFramePr>
        <p:xfrm>
          <a:off x="107950" y="44450"/>
          <a:ext cx="9036050" cy="6049963"/>
        </p:xfrm>
        <a:graphic>
          <a:graphicData uri="http://schemas.openxmlformats.org/drawingml/2006/table">
            <a:tbl>
              <a:tblPr rtl="1"/>
              <a:tblGrid>
                <a:gridCol w="471646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قائلين اين هو المولود ملك اليهود.فاننا رأينا نجمه في المشرق واتينا لنسجد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demandèrent: "Où est le roi des Juifs qui vient de naître? Nous avons vu son astre à l'Orient et nous sommes venus lui rendre hommage."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saying,</a:t>
                      </a:r>
                      <a:r>
                        <a:rPr kumimoji="0" lang="ar-EG"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Where is He who has been born King of the Jews? For we have seen His star in the East and have come to worship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43" name="Group 23"/>
          <p:cNvGraphicFramePr>
            <a:graphicFrameLocks noGrp="1"/>
          </p:cNvGraphicFramePr>
          <p:nvPr/>
        </p:nvGraphicFramePr>
        <p:xfrm>
          <a:off x="107950" y="115888"/>
          <a:ext cx="9036050" cy="5978526"/>
        </p:xfrm>
        <a:graphic>
          <a:graphicData uri="http://schemas.openxmlformats.org/drawingml/2006/table">
            <a:tbl>
              <a:tblPr rtl="1"/>
              <a:tblGrid>
                <a:gridCol w="4211637">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 هيرودس الملك اضطرب وجميع اورشليم معه.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فجمع كل رؤساء الكهنة وكتبة الشعب وسألهم اين يولد المسيح.</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 cette nouvelle, le roi Hérode fut troublé, et tout Jérusalem avec lui. 4 Il assembla tous les grands prêtres et les scribes du peuple, et s'enquit auprès d'eux du lieu où le Messie devait naître.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When Herod the king heard this, he was troubled, and all Jerusalem with him. 4 And when he had gathered all the chief priests and scribes of the people together, he inquired of them where the Christ was to be born.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1367" name="Group 23"/>
          <p:cNvGraphicFramePr>
            <a:graphicFrameLocks noGrp="1"/>
          </p:cNvGraphicFramePr>
          <p:nvPr/>
        </p:nvGraphicFramePr>
        <p:xfrm>
          <a:off x="107950" y="115888"/>
          <a:ext cx="9036050" cy="6015990"/>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له في بيت لحم اليهودية.لانه هكذا مكتوب بالنبي.وانت يا بيت لحم ارض يهوذا لست الصغرى بين رؤساء يهوذا .لان منك يخرج مدبر يرعى شعبي اسرائيل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"A Bethléem, en Judée, lui dirent-ils, car c'est ce qui est écrit par le prophète: 6 "Et toi, Bethléem, terre de Juda, tu n'es certes pas le plus petit des chefs-lieux de Juda: car c'est de toi que sortira le chef qui fera paître Israël, mon peuple."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So they said to him, In Bethlehem of Judea, for thus it is written by the prophet: 6 "But you, Bethlehem, in the land of Judah, are not the least among the rulers of Judah; for out of you shall come a Ruler who will shepherd My people Israel.'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2410" name="Group 42"/>
          <p:cNvGraphicFramePr>
            <a:graphicFrameLocks noGrp="1"/>
          </p:cNvGraphicFramePr>
          <p:nvPr/>
        </p:nvGraphicFramePr>
        <p:xfrm>
          <a:off x="107950" y="-26988"/>
          <a:ext cx="9036050" cy="6843903"/>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حينئذ دعا هيرودس المجوس سرّا وتحقق منهم زمان النجم الذي ظهر.  ثم ارسلهم الى بيت لحم وقال اذهبوا وافحصوا بالتدقيق عن الصبي.ومتى وجدتموه فاخبروني لكي آتي انا ايضا واسجد له</a:t>
                      </a:r>
                      <a:r>
                        <a:rPr kumimoji="0" lang="ar-EG" sz="3200" b="0" i="0" u="none" strike="noStrike" cap="none" normalizeH="0" baseline="0">
                          <a:ln>
                            <a:noFill/>
                          </a:ln>
                          <a:solidFill>
                            <a:schemeClr val="bg1"/>
                          </a:solidFill>
                          <a:effectLst/>
                          <a:latin typeface="Arial" charset="0"/>
                          <a:cs typeface="Arial" charset="0"/>
                        </a:rPr>
                        <a:t>. </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362575">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Alors Hérode fit appeler secrètement les mages, se fit préciser par eux l'époque à laquelle l'astre apparaissait, 8 et les envoya à Bethléem en disant: "Allez vous renseigner avec précision sur l'enfant; et, quand vous l'aurez trouvé, avertissez-moi pour que, moi aussi, j'aille lui rendre hommage.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Then Herod, when he had secretly called the wise men, determined from them what time the star appeared. 8 And he sent them to Bethlehem and said, Go and search diligently for the young Child, and when you have found Him, bring back word to me, that I may come and worship Him also.</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3418" name="Group 26"/>
          <p:cNvGraphicFramePr>
            <a:graphicFrameLocks noGrp="1"/>
          </p:cNvGraphicFramePr>
          <p:nvPr/>
        </p:nvGraphicFramePr>
        <p:xfrm>
          <a:off x="107950" y="44450"/>
          <a:ext cx="9036050" cy="6158865"/>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سمعوا من الملك ذهبوا واذا النجم الذي رأوه في المشرق يتقدمهم حتى جاء ووقف فوق حيث كان الصبي.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فلما رأوا النجم فرحوا فرحا عظيما جدا.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Sur ces paroles du roi, ils se mirent en route; et voici que l'astre, 10 qu'ils avaient vu à l'Orient, avançait devant eux jusqu'à ce qu'il vint s'arrêter au-dessus de l'endroit où était l'enfant. A la vue de l'astre, ils éprouvèrent une très grande joie.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When they heard the king, they departed; and behold, the star which they had seen in the East went before them, till it came and stood over where the young Child was. 10 When they saw the star, they rejoiced with exceedingly great joy.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4439" name="Group 23"/>
          <p:cNvGraphicFramePr>
            <a:graphicFrameLocks noGrp="1"/>
          </p:cNvGraphicFramePr>
          <p:nvPr/>
        </p:nvGraphicFramePr>
        <p:xfrm>
          <a:off x="107950" y="115888"/>
          <a:ext cx="9001125" cy="5978526"/>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وأتوا الى البيت ورأوا الصبي مع مريم امه.فخروا وسجدوا له.ثم فتحوا كنوزهم وقدموا له هدايا ذهبا ولبانا ومرّا</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Entrant dans la maison, ils virent l'enfant avec Marie, sa mère, et, se prosternant, ils lui rendirent hommage; ouvrant leurs coffres, ils lui offrirent en présent de l'or, de l'encens et de la myrrhe.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when they had come into the house, they saw the young Child with Mary His mother, and fell down and worshiped Him. And when they had opened their treasures, they presented gifts to Him: gold, frankincense, and myrrh.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9555" name="Group 19"/>
          <p:cNvGraphicFramePr>
            <a:graphicFrameLocks noGrp="1"/>
          </p:cNvGraphicFramePr>
          <p:nvPr/>
        </p:nvGraphicFramePr>
        <p:xfrm>
          <a:off x="34925" y="188913"/>
          <a:ext cx="9074150" cy="5905501"/>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اذ أوحي اليهم في حلم ان لا يرجعوا الى هيرودس انصرفوا في طريق اخرى الى كورتهم</a:t>
                      </a:r>
                      <a:r>
                        <a:rPr kumimoji="0" lang="ar-EG" sz="3200" b="0" i="0" u="none" strike="noStrike" cap="none" normalizeH="0" baseline="0">
                          <a:ln>
                            <a:noFill/>
                          </a:ln>
                          <a:solidFill>
                            <a:schemeClr val="bg1"/>
                          </a:solidFill>
                          <a:effectLst/>
                          <a:latin typeface="Arial" charset="0"/>
                          <a:cs typeface="Arial" charset="0"/>
                        </a:rPr>
                        <a:t> . </a:t>
                      </a: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Puis, divinement avertis en songe de ne pas retourner auprès d'Hérode, ils se retirèrent dans leur pays par un autre chemin.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Then, being divinely warned in a dream that they should not return to Herod, they departed for their own country another way.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3"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1834" name="Group 10"/>
          <p:cNvGraphicFramePr>
            <a:graphicFrameLocks noGrp="1"/>
          </p:cNvGraphicFramePr>
          <p:nvPr/>
        </p:nvGraphicFramePr>
        <p:xfrm>
          <a:off x="323850" y="549275"/>
          <a:ext cx="8496300" cy="4358640"/>
        </p:xfrm>
        <a:graphic>
          <a:graphicData uri="http://schemas.openxmlformats.org/drawingml/2006/table">
            <a:tbl>
              <a:tblPr rtl="1"/>
              <a:tblGrid>
                <a:gridCol w="8496300">
                  <a:extLst>
                    <a:ext uri="{9D8B030D-6E8A-4147-A177-3AD203B41FA5}">
                      <a16:colId xmlns:a16="http://schemas.microsoft.com/office/drawing/2014/main" val="20000"/>
                    </a:ext>
                  </a:extLst>
                </a:gridCol>
              </a:tblGrid>
              <a:tr h="3022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Thirty day of The Month of Kiahk</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اليوم الثلاثون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كيهك</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Trentième jour du mois de </a:t>
                      </a:r>
                      <a:r>
                        <a:rPr kumimoji="0" lang="en-US" sz="4000" b="0" i="0" u="none" strike="noStrike" cap="none" normalizeH="0" baseline="0">
                          <a:ln>
                            <a:noFill/>
                          </a:ln>
                          <a:solidFill>
                            <a:srgbClr val="FF9900"/>
                          </a:solidFill>
                          <a:effectLst/>
                          <a:latin typeface="Arial" charset="0"/>
                          <a:cs typeface="Arial" charset="0"/>
                        </a:rPr>
                        <a:t>Kiahk</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6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62851" name="Picture 3"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sld>
</file>

<file path=ppt/slides/slide16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3923" name="Group 51"/>
          <p:cNvGraphicFramePr>
            <a:graphicFrameLocks noGrp="1"/>
          </p:cNvGraphicFramePr>
          <p:nvPr/>
        </p:nvGraphicFramePr>
        <p:xfrm>
          <a:off x="107950" y="44450"/>
          <a:ext cx="9036050" cy="6035040"/>
        </p:xfrm>
        <a:graphic>
          <a:graphicData uri="http://schemas.openxmlformats.org/drawingml/2006/table">
            <a:tbl>
              <a:tblPr rtl="1"/>
              <a:tblGrid>
                <a:gridCol w="44275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عشية </a:t>
                      </a:r>
                      <a:r>
                        <a:rPr kumimoji="0" lang="en-US" sz="3600" b="0" i="0" u="sng" strike="noStrike" cap="none" normalizeH="0" baseline="0">
                          <a:ln>
                            <a:noFill/>
                          </a:ln>
                          <a:solidFill>
                            <a:srgbClr val="FF9933"/>
                          </a:solidFill>
                          <a:effectLst/>
                          <a:latin typeface="Arial" charset="0"/>
                          <a:cs typeface="Arial" charset="0"/>
                        </a:rPr>
                        <a:t>72:1-2</a:t>
                      </a:r>
                      <a:r>
                        <a:rPr kumimoji="0" lang="en-US" sz="3600" b="0" i="0" u="sng" strike="noStrike" cap="none" normalizeH="0" baseline="0">
                          <a:ln>
                            <a:noFill/>
                          </a:ln>
                          <a:solidFill>
                            <a:srgbClr val="FF9933"/>
                          </a:solidFill>
                          <a:effectLst/>
                          <a:latin typeface="Arial" charset="0"/>
                          <a:cs typeface="Times New Roman" pitchFamily="18" charset="0"/>
                        </a:rPr>
                        <a:t> </a:t>
                      </a:r>
                      <a:endParaRPr kumimoji="0" lang="ar-EG" sz="3600" b="0" i="0" u="sng" strike="noStrike" cap="none" normalizeH="0" baseline="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اللهم اعطي احكامك للملك وبرك لابن الملك.</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يدين شعبك بالعدل ومساكينك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1" i="0" u="none" strike="noStrike" cap="none" normalizeH="0" baseline="0">
                          <a:ln>
                            <a:noFill/>
                          </a:ln>
                          <a:solidFill>
                            <a:schemeClr val="bg1"/>
                          </a:solidFill>
                          <a:effectLst/>
                          <a:latin typeface="Arial" charset="0"/>
                          <a:cs typeface="Arial" charset="0"/>
                        </a:rPr>
                        <a:t>هللويا.</a:t>
                      </a:r>
                      <a:endParaRPr kumimoji="0" lang="ar-EG" sz="32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72:1-2</a:t>
                      </a:r>
                      <a:r>
                        <a:rPr kumimoji="0" lang="fr-FR" sz="2800" b="0" i="0" u="none" strike="noStrike" cap="none" normalizeH="0" baseline="0">
                          <a:ln>
                            <a:noFill/>
                          </a:ln>
                          <a:solidFill>
                            <a:schemeClr val="bg1"/>
                          </a:solidFill>
                          <a:effectLst/>
                          <a:latin typeface="Arial" charset="0"/>
                          <a:cs typeface="Arial" charset="0"/>
                        </a:rPr>
                        <a:t>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Dieu, confie tes jugements au roi,	 ta justice à ce fils de roi.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Qu'il gouverne ton peuple avec justice, et                tes humbles selon le droit,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72:1-2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a:t>
                      </a:r>
                      <a:r>
                        <a:rPr kumimoji="0" lang="en-CA" sz="2800" b="0" i="0" u="none" strike="noStrike" cap="none" normalizeH="0" baseline="0">
                          <a:ln>
                            <a:noFill/>
                          </a:ln>
                          <a:solidFill>
                            <a:schemeClr val="bg1"/>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Give the king Your judgments, O God, and Your righteousness to the king's Son.</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He will judge Your people with righteousness, and Your poor with justice.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3924" name="Rectangle 52"/>
          <p:cNvSpPr>
            <a:spLocks noGrp="1" noChangeArrowheads="1"/>
          </p:cNvSpPr>
          <p:nvPr>
            <p:ph type="ctrTitle"/>
          </p:nvPr>
        </p:nvSpPr>
        <p:spPr/>
        <p:txBody>
          <a:bodyPr/>
          <a:lstStyle/>
          <a:p>
            <a:r>
              <a:rPr lang="en-US"/>
              <a:t>30pv</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4934" name="Group 38"/>
          <p:cNvGraphicFramePr>
            <a:graphicFrameLocks noGrp="1"/>
          </p:cNvGraphicFramePr>
          <p:nvPr/>
        </p:nvGraphicFramePr>
        <p:xfrm>
          <a:off x="34925" y="44450"/>
          <a:ext cx="9109075" cy="6888671"/>
        </p:xfrm>
        <a:graphic>
          <a:graphicData uri="http://schemas.openxmlformats.org/drawingml/2006/table">
            <a:tbl>
              <a:tblPr rtl="1"/>
              <a:tblGrid>
                <a:gridCol w="421163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( 12 : 15 - 23)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فعلم يسوع وانصرف من هناك.وتبعته جموع كثيرة فشفاهم جميعا.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واوصاهم ان لا يظهروه.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لكي يتم ما قيل باشعياء النبي القائل.</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12:15-23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L'ayant appris, Jésus se retira de là. Beaucoup le suivirent; il les guérit tous. 16 Il leur commanda sévèrement de ne pas le faire connaître,17 afin que soit accompli ce qu'a dit le prophète Esaïe:</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00"/>
                          </a:solidFill>
                          <a:effectLst/>
                          <a:latin typeface="Arial" charset="0"/>
                          <a:cs typeface="Times New Roman" pitchFamily="18" charset="0"/>
                        </a:rPr>
                        <a:t>Matthew 12:15-23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15</a:t>
                      </a:r>
                      <a:r>
                        <a:rPr kumimoji="0" lang="en-US" sz="2800" b="0" i="0" u="none" strike="noStrike" cap="none" normalizeH="0" baseline="0">
                          <a:ln>
                            <a:noFill/>
                          </a:ln>
                          <a:solidFill>
                            <a:schemeClr val="bg1"/>
                          </a:solidFill>
                          <a:effectLst/>
                          <a:latin typeface="Arial" charset="0"/>
                          <a:cs typeface="Arial" charset="0"/>
                        </a:rPr>
                        <a:t> But when Jesus knew it, He withdrew from there. And great multitudes followed Him, and He healed them all. 16 Yet He warned them not to make Him known, 17 that it might be fulfilled which was spoken by Isaiah the prophet, saying:</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64935" name="Rectangle 39"/>
          <p:cNvSpPr>
            <a:spLocks noGrp="1" noChangeArrowheads="1"/>
          </p:cNvSpPr>
          <p:nvPr>
            <p:ph type="ctrTitle"/>
          </p:nvPr>
        </p:nvSpPr>
        <p:spPr/>
        <p:txBody>
          <a:bodyPr/>
          <a:lstStyle/>
          <a:p>
            <a:r>
              <a:rPr lang="en-US"/>
              <a:t>30v</a:t>
            </a:r>
          </a:p>
        </p:txBody>
      </p:sp>
    </p:spTree>
  </p:cSld>
  <p:clrMapOvr>
    <a:masterClrMapping/>
  </p:clrMapOvr>
</p:sld>
</file>

<file path=ppt/slides/slide16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5948" name="Group 28"/>
          <p:cNvGraphicFramePr>
            <a:graphicFrameLocks noGrp="1"/>
          </p:cNvGraphicFramePr>
          <p:nvPr/>
        </p:nvGraphicFramePr>
        <p:xfrm>
          <a:off x="107950" y="44450"/>
          <a:ext cx="9036050" cy="6526467"/>
        </p:xfrm>
        <a:graphic>
          <a:graphicData uri="http://schemas.openxmlformats.org/drawingml/2006/table">
            <a:tbl>
              <a:tblPr rtl="1"/>
              <a:tblGrid>
                <a:gridCol w="46434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هوذا فتاي الذي اخترته حبيبي الذي سرّت به نفسي.اضع روحي عليه فيخبر الامم بالحق</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 يخاصم ولا يصيح ولا يسمع احد في الشوارع صوته.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Voici mon serviteur que j'ai élu, mon Bien-aimé qu'il m'a plu de choisir, je mettrai mon Esprit sur lui, et il annoncera le droit aux nations. 19 Il ne cherchera pas de querelles, il ne poussera pas de cris, on n'entendra pas sa voix sur les places.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Behold, My Servant whom I have chosen, my Beloved in whom My soul is well pleased! I will put My Spirit upon Him, and He will declare justice to the Gentiles. 19 He will not quarrel nor cry out, nor will anyone hear His voice in the streets.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4014" name="Group 14"/>
          <p:cNvGraphicFramePr>
            <a:graphicFrameLocks noGrp="1"/>
          </p:cNvGraphicFramePr>
          <p:nvPr/>
        </p:nvGraphicFramePr>
        <p:xfrm>
          <a:off x="107950" y="115888"/>
          <a:ext cx="9001125" cy="6369685"/>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قصبة مرضوضة لا يقصف.وفتيلة مدخنة لا يطفئ.حتى يخرج الحق الى النصرة.وعلى اسمه يكون رجاء الامم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حينئذ أحضر اليه مجنون اعمى واخرس.فشفاه حتى ان الاعمى الاخرس تكلم وابصر.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600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Il ne brisera pas le roseau froissé, il n'éteindra pas la mèche qui fume encore, jusqu'à ce qu'il ait conduit le droit à la victoire. 21 En son nom les nations mettront leur espérance. 2</a:t>
                      </a:r>
                      <a:r>
                        <a:rPr kumimoji="0" lang="ar-EG" sz="2800" b="0" i="0" u="none" strike="noStrike" cap="none" normalizeH="0" baseline="0">
                          <a:ln>
                            <a:noFill/>
                          </a:ln>
                          <a:solidFill>
                            <a:schemeClr val="bg1"/>
                          </a:solidFill>
                          <a:effectLst/>
                          <a:latin typeface="Arial" charset="0"/>
                          <a:cs typeface="Arial" charset="0"/>
                        </a:rPr>
                        <a:t>2</a:t>
                      </a:r>
                      <a:r>
                        <a:rPr kumimoji="0" lang="fr-FR" sz="2800" b="0" i="0" u="none" strike="noStrike" cap="none" normalizeH="0" baseline="0">
                          <a:ln>
                            <a:noFill/>
                          </a:ln>
                          <a:solidFill>
                            <a:schemeClr val="bg1"/>
                          </a:solidFill>
                          <a:effectLst/>
                          <a:latin typeface="Arial" charset="0"/>
                          <a:cs typeface="Arial" charset="0"/>
                        </a:rPr>
                        <a:t> Alors on lui amena un possédé aveugle et muet;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A bruised reed He will not break, and smoking flax He will not quench, till He sends forth justice to victory; 21 And in His name Gentiles will trust.'' 22 Then one was brought to Him who was demon-possessed, blind and mute; and He healed him, so that the blind and mute man both spoke and saw.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0034" name="Group 18"/>
          <p:cNvGraphicFramePr>
            <a:graphicFrameLocks noGrp="1"/>
          </p:cNvGraphicFramePr>
          <p:nvPr/>
        </p:nvGraphicFramePr>
        <p:xfrm>
          <a:off x="107950" y="115888"/>
          <a:ext cx="8928100" cy="5546726"/>
        </p:xfrm>
        <a:graphic>
          <a:graphicData uri="http://schemas.openxmlformats.org/drawingml/2006/table">
            <a:tbl>
              <a:tblPr rtl="1"/>
              <a:tblGrid>
                <a:gridCol w="4968875">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فبهت كل الجموع وقالوا ألعل هذا هو ابن داود.</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le guérit, en sorte que le muet parlait et voyait. Bouleversées, toutes les foules disaient: "Celui-ci n'est-il pas le Fils de David?" </a:t>
                      </a: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23 And all the multitudes were amazed and said, Could this be the Son of David?”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471043" name="Picture 3"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sld>
</file>

<file path=ppt/slides/slide16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2106" name="Group 42"/>
          <p:cNvGraphicFramePr>
            <a:graphicFrameLocks noGrp="1"/>
          </p:cNvGraphicFramePr>
          <p:nvPr/>
        </p:nvGraphicFramePr>
        <p:xfrm>
          <a:off x="107950" y="44450"/>
          <a:ext cx="9001125" cy="6553201"/>
        </p:xfrm>
        <a:graphic>
          <a:graphicData uri="http://schemas.openxmlformats.org/drawingml/2006/table">
            <a:tbl>
              <a:tblPr rtl="1"/>
              <a:tblGrid>
                <a:gridCol w="496887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 مزمور باكر(72:11,19 )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ويسجد له كل الملوك</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كل الامم تتعبد له. ولتمتلئ الارض كلها من مجده.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هللويا.</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a:ln>
                            <a:noFill/>
                          </a:ln>
                          <a:solidFill>
                            <a:srgbClr val="FF9933"/>
                          </a:solidFill>
                          <a:effectLst/>
                          <a:latin typeface="Arial" charset="0"/>
                          <a:cs typeface="Arial" charset="0"/>
                        </a:rPr>
                        <a:t>Psaume </a:t>
                      </a:r>
                      <a:r>
                        <a:rPr kumimoji="0" lang="en-US" sz="3600" b="0" i="0" u="sng" strike="noStrike" cap="none" normalizeH="0" baseline="0">
                          <a:ln>
                            <a:noFill/>
                          </a:ln>
                          <a:solidFill>
                            <a:srgbClr val="FF9933"/>
                          </a:solidFill>
                          <a:effectLst/>
                          <a:latin typeface="Arial" charset="0"/>
                          <a:cs typeface="Arial" charset="0"/>
                        </a:rPr>
                        <a:t>72:11,19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CA"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Tous les rois se prosterneront devant lui, toutes les nations le serviront.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a:t>
                      </a:r>
                      <a:r>
                        <a:rPr kumimoji="0" lang="en-US" sz="2800" b="0" i="0" u="none" strike="noStrike" cap="none" normalizeH="0" baseline="0">
                          <a:ln>
                            <a:noFill/>
                          </a:ln>
                          <a:solidFill>
                            <a:schemeClr val="bg1"/>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Que toute la terre soit remplie de 	sa gloire,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Arial" charset="0"/>
                        </a:rPr>
                        <a:t>Psalms 72:11,19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11</a:t>
                      </a:r>
                      <a:r>
                        <a:rPr kumimoji="0" lang="en-US" sz="2800" b="0" i="0" u="none" strike="noStrike" cap="none" normalizeH="0" baseline="0">
                          <a:ln>
                            <a:noFill/>
                          </a:ln>
                          <a:solidFill>
                            <a:schemeClr val="bg1"/>
                          </a:solidFill>
                          <a:effectLst/>
                          <a:latin typeface="Arial" charset="0"/>
                          <a:cs typeface="Arial" charset="0"/>
                        </a:rPr>
                        <a:t>Yes, all kings shall fall down before Him; all nations shall serve Him.  </a:t>
                      </a:r>
                      <a:endParaRPr kumimoji="0" lang="ar-EG"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And let the whole earth be filled with His glory.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2107" name="Rectangle 43"/>
          <p:cNvSpPr>
            <a:spLocks noGrp="1" noChangeArrowheads="1"/>
          </p:cNvSpPr>
          <p:nvPr>
            <p:ph type="ctrTitle"/>
          </p:nvPr>
        </p:nvSpPr>
        <p:spPr/>
        <p:txBody>
          <a:bodyPr/>
          <a:lstStyle/>
          <a:p>
            <a:r>
              <a:rPr lang="en-US" sz="1000"/>
              <a:t>30pm</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3124" name="Group 36"/>
          <p:cNvGraphicFramePr>
            <a:graphicFrameLocks noGrp="1"/>
          </p:cNvGraphicFramePr>
          <p:nvPr/>
        </p:nvGraphicFramePr>
        <p:xfrm>
          <a:off x="34925" y="44450"/>
          <a:ext cx="9109075" cy="6272213"/>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متى </a:t>
                      </a:r>
                      <a:r>
                        <a:rPr kumimoji="0" lang="en-US" sz="3200" b="0" i="0" u="sng" strike="noStrike" cap="none" normalizeH="0" baseline="0">
                          <a:ln>
                            <a:noFill/>
                          </a:ln>
                          <a:solidFill>
                            <a:srgbClr val="FF9933"/>
                          </a:solidFill>
                          <a:effectLst/>
                          <a:latin typeface="Arial" charset="0"/>
                          <a:cs typeface="Arial" charset="0"/>
                        </a:rPr>
                        <a:t>22:41-46</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كان الفريسيون مجتمعين سألهم يسوع</a:t>
                      </a:r>
                      <a:r>
                        <a:rPr kumimoji="0" lang="en-US"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قائلا ماذا تظنون في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ابن من هو.</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قالوا له ابن داود.</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719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22:41-46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41 Comme les Pharisiens se trouvaient réunis, Jésus leur posa cette question: "Quelle est votre opinion au sujet du Messie? De qui est-il le fils?" Ils lui répondirent: "De David.</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Matthew 22:41-46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41 While the Pharisees were gathered together, Jesus asked them, 42 saying, What do you think about the Christ? Whose Son is He?'' They said to Him, The Son of David.''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3125" name="Rectangle 37"/>
          <p:cNvSpPr>
            <a:spLocks noGrp="1" noChangeArrowheads="1"/>
          </p:cNvSpPr>
          <p:nvPr>
            <p:ph type="ctrTitle"/>
          </p:nvPr>
        </p:nvSpPr>
        <p:spPr/>
        <p:txBody>
          <a:bodyPr/>
          <a:lstStyle/>
          <a:p>
            <a:r>
              <a:rPr lang="en-US"/>
              <a:t>30m</a:t>
            </a:r>
          </a:p>
        </p:txBody>
      </p:sp>
    </p:spTree>
  </p:cSld>
  <p:clrMapOvr>
    <a:masterClrMapping/>
  </p:clrMapOvr>
</p:sld>
</file>

<file path=ppt/slides/slide16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4146" name="Group 34"/>
          <p:cNvGraphicFramePr>
            <a:graphicFrameLocks noGrp="1"/>
          </p:cNvGraphicFramePr>
          <p:nvPr/>
        </p:nvGraphicFramePr>
        <p:xfrm>
          <a:off x="107950" y="44450"/>
          <a:ext cx="9036050" cy="6451918"/>
        </p:xfrm>
        <a:graphic>
          <a:graphicData uri="http://schemas.openxmlformats.org/drawingml/2006/table">
            <a:tbl>
              <a:tblPr rtl="1"/>
              <a:tblGrid>
                <a:gridCol w="4932362">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قال لهم فكيف يدعوه داود بالروح ربا قائلا</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قال الرب لربي اجلس عن يميني حتى اضع اعداءك موطئا لقدميك. فان كان داود يدعوه ربا فكيف يكون ابنه.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Jésus leur dit: "Comment donc David, inspiré par l'Esprit, l'appelle-t-il Seigneur, en disant: 44 Le Seigneur a dit à mon Seigneur: Siège à ma droite jusqu'à ce que j'aie mis tes ennemis sous tes pieds? 45 Si donc David l'appelle Seigneur, comment est-il son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He said to them, How then does David in the Spirit call Him "Lord,' saying: 44 "The Lord said to my Lord, Sit at My right hand, till I make Your enemies Your footstool'' '? 45 If David then calls Him "Lord,' how is He his Son?''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5166" name="Group 30"/>
          <p:cNvGraphicFramePr>
            <a:graphicFrameLocks noGrp="1"/>
          </p:cNvGraphicFramePr>
          <p:nvPr/>
        </p:nvGraphicFramePr>
        <p:xfrm>
          <a:off x="34925" y="44450"/>
          <a:ext cx="9074150" cy="57626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 يستطع احد ان يجيبه بكلمة.ومن ذلك اليوم لم يجسر احد ان يسأله بتة</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a:t>
                      </a:r>
                      <a:r>
                        <a:rPr kumimoji="0" lang="en-US" sz="2800" b="1" i="0" u="none" strike="noStrike" cap="none" normalizeH="0" baseline="0">
                          <a:ln>
                            <a:noFill/>
                          </a:ln>
                          <a:solidFill>
                            <a:srgbClr val="FF9900"/>
                          </a:solidFill>
                          <a:effectLst/>
                          <a:latin typeface="Arial" charset="0"/>
                          <a:cs typeface="Arial" charset="0"/>
                        </a:rPr>
                        <a:t>( </a:t>
                      </a:r>
                      <a:r>
                        <a:rPr kumimoji="0" lang="ar-EG" sz="1600" b="1" i="0" u="none" strike="noStrike" cap="none" normalizeH="0" baseline="0">
                          <a:ln>
                            <a:noFill/>
                          </a:ln>
                          <a:solidFill>
                            <a:srgbClr val="FF9900"/>
                          </a:solidFill>
                          <a:effectLst/>
                          <a:latin typeface="Arial" charset="0"/>
                          <a:cs typeface="Arial" charset="0"/>
                        </a:rPr>
                        <a:t> </a:t>
                      </a:r>
                      <a:endParaRPr kumimoji="0" lang="ar-SA" sz="16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Personne ne fut capable de lui répondre un mot. Et, depuis ce jour-là, nul n'osa plus l'interroger.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no one was able to answer Him a word, nor from that day on did anyone dare question Him anymore.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5" name="Text Box 29">
            <a:hlinkClick r:id="" action="ppaction://macro?name=backToIncense"/>
          </p:cNvPr>
          <p:cNvSpPr txBox="1">
            <a:spLocks noChangeArrowheads="1"/>
          </p:cNvSpPr>
          <p:nvPr/>
        </p:nvSpPr>
        <p:spPr bwMode="auto">
          <a:xfrm>
            <a:off x="6172200" y="50292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7616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7616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76165"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8246" name="Group 38"/>
          <p:cNvGraphicFramePr>
            <a:graphicFrameLocks noGrp="1"/>
          </p:cNvGraphicFramePr>
          <p:nvPr/>
        </p:nvGraphicFramePr>
        <p:xfrm>
          <a:off x="34925" y="115888"/>
          <a:ext cx="9109075" cy="6583680"/>
        </p:xfrm>
        <a:graphic>
          <a:graphicData uri="http://schemas.openxmlformats.org/drawingml/2006/table">
            <a:tbl>
              <a:tblPr rtl="1"/>
              <a:tblGrid>
                <a:gridCol w="5076825">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أهل </a:t>
                      </a:r>
                      <a:r>
                        <a:rPr kumimoji="0" lang="ar-EG" sz="3200" b="0" i="0" u="sng" strike="noStrike" cap="none" normalizeH="0" baseline="0">
                          <a:ln>
                            <a:noFill/>
                          </a:ln>
                          <a:solidFill>
                            <a:srgbClr val="FF9933"/>
                          </a:solidFill>
                          <a:effectLst/>
                          <a:latin typeface="Arial" charset="0"/>
                          <a:cs typeface="Arial" charset="0"/>
                        </a:rPr>
                        <a:t>غلاطية (</a:t>
                      </a:r>
                      <a:r>
                        <a:rPr kumimoji="0" lang="en-US" sz="2800" b="0" i="0" u="sng" strike="noStrike" cap="none" normalizeH="0" baseline="0">
                          <a:ln>
                            <a:noFill/>
                          </a:ln>
                          <a:solidFill>
                            <a:srgbClr val="FF9933"/>
                          </a:solidFill>
                          <a:effectLst/>
                          <a:latin typeface="Arial" charset="0"/>
                          <a:cs typeface="Arial" charset="0"/>
                        </a:rPr>
                        <a:t>4:19-31 &amp; 5:1</a:t>
                      </a:r>
                      <a:r>
                        <a:rPr kumimoji="0" lang="ar-EG" sz="2800" b="0" i="0" u="sng" strike="noStrike" cap="none" normalizeH="0" baseline="0">
                          <a:ln>
                            <a:noFill/>
                          </a:ln>
                          <a:solidFill>
                            <a:srgbClr val="FF9933"/>
                          </a:solidFill>
                          <a:effectLst/>
                          <a:latin typeface="Arial" charset="0"/>
                          <a:cs typeface="Arial" charset="0"/>
                        </a:rPr>
                        <a:t>)</a:t>
                      </a:r>
                      <a:r>
                        <a:rPr kumimoji="0" lang="ar-EG" sz="3200" b="0" i="0" u="sng" strike="noStrike" cap="none" normalizeH="0" baseline="0">
                          <a:ln>
                            <a:noFill/>
                          </a:ln>
                          <a:solidFill>
                            <a:srgbClr val="FF9933"/>
                          </a:solidFill>
                          <a:effectLst/>
                          <a:latin typeface="Arial" charset="0"/>
                          <a:cs typeface="Arial" charset="0"/>
                        </a:rPr>
                        <a:t> </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يا اولادي الذين اتمخض بكم ايضا الى ان يتصور المسيح فيكم.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ولكني كنت اريد ان اكون حاضرا عندكم الآن واغيّر صوتي لاني متحيّر فيكم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Galatians 4:19-31 &amp; 5:1</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a:t>
                      </a:r>
                      <a:r>
                        <a:rPr kumimoji="0" lang="fr-FR" sz="2800" b="0" i="0" u="none" strike="noStrike" cap="none" normalizeH="0" baseline="0">
                          <a:ln>
                            <a:noFill/>
                          </a:ln>
                          <a:solidFill>
                            <a:schemeClr val="bg1"/>
                          </a:solidFill>
                          <a:effectLst/>
                          <a:latin typeface="Arial" charset="0"/>
                          <a:cs typeface="Arial" charset="0"/>
                        </a:rPr>
                        <a:t>Mes petits enfants que, dans la douleur, j'enfante à nouveau, jusqu'à ce que Christ soit formé en vous. 20 Oh! je voudrais être auprès de vous en ce moment pour trouver le ton qui convient, car je ne sais comment m'y prendre avec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Galatians 4:19-31 &amp; 5:1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ar-EG" sz="2800" b="0" i="0" u="none" strike="noStrike" cap="none" normalizeH="0" baseline="0">
                          <a:ln>
                            <a:noFill/>
                          </a:ln>
                          <a:solidFill>
                            <a:schemeClr val="bg1"/>
                          </a:solidFill>
                          <a:effectLst/>
                          <a:latin typeface="Arial" charset="0"/>
                          <a:cs typeface="Arial" charset="0"/>
                        </a:rPr>
                        <a:t>19 </a:t>
                      </a:r>
                      <a:r>
                        <a:rPr kumimoji="0" lang="en-US" sz="2800" b="0" i="0" u="none" strike="noStrike" cap="none" normalizeH="0" baseline="0">
                          <a:ln>
                            <a:noFill/>
                          </a:ln>
                          <a:solidFill>
                            <a:schemeClr val="bg1"/>
                          </a:solidFill>
                          <a:effectLst/>
                          <a:latin typeface="Arial" charset="0"/>
                          <a:cs typeface="Arial" charset="0"/>
                        </a:rPr>
                        <a:t>My little children, for whom I labor in birth again until Christ is formed in you, 20 I would like to be present with you now and to change my tone; for I have doubts about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78247" name="Rectangle 39"/>
          <p:cNvSpPr>
            <a:spLocks noGrp="1" noChangeArrowheads="1"/>
          </p:cNvSpPr>
          <p:nvPr>
            <p:ph type="ctrTitle"/>
          </p:nvPr>
        </p:nvSpPr>
        <p:spPr/>
        <p:txBody>
          <a:bodyPr/>
          <a:lstStyle/>
          <a:p>
            <a:r>
              <a:rPr lang="en-US"/>
              <a:t>30p</a:t>
            </a:r>
          </a:p>
        </p:txBody>
      </p:sp>
    </p:spTree>
  </p:cSld>
  <p:clrMapOvr>
    <a:masterClrMapping/>
  </p:clrMapOvr>
</p:sld>
</file>

<file path=ppt/slides/slide16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9265" name="Group 33"/>
          <p:cNvGraphicFramePr>
            <a:graphicFrameLocks noGrp="1"/>
          </p:cNvGraphicFramePr>
          <p:nvPr/>
        </p:nvGraphicFramePr>
        <p:xfrm>
          <a:off x="34925" y="115888"/>
          <a:ext cx="9109075" cy="6547104"/>
        </p:xfrm>
        <a:graphic>
          <a:graphicData uri="http://schemas.openxmlformats.org/drawingml/2006/table">
            <a:tbl>
              <a:tblPr rtl="1"/>
              <a:tblGrid>
                <a:gridCol w="464343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قولوا لي انتم الذين تريدون ان تكونوا تحت الناموس ألستم تسمعون الناموس.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فانه مكتوب انه كان لابراهيم ابنان واحد من الجارية والآخر من الحرة.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لكن الذي من الجارية ولد حسب الجسد واما الذي من الحرة فبالموعد.</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Dites-moi, vous qui voulez être soumis à la loi, n'entendez-vous pas ce que dit cette loi? 22 Il est écrit, en effet, qu'Abraham eut deux fils, un de la servante, un de la femme libre; 23 mais le fils de la servante était né selon la chair, tandis que le fils de la femme libre l'était par l'effet de la promesse.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Tell me, you who desire to be under the law, do you not hear the law? 22 For it is written that Abraham had two sons: the one by a bondwoman, the other by a freewoman. 23 But he who was of the bondwoman was born according to the flesh, and he of the freewoman through promise,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0286" name="Group 30"/>
          <p:cNvGraphicFramePr>
            <a:graphicFrameLocks noGrp="1"/>
          </p:cNvGraphicFramePr>
          <p:nvPr/>
        </p:nvGraphicFramePr>
        <p:xfrm>
          <a:off x="34925" y="44450"/>
          <a:ext cx="9109075" cy="6553200"/>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وكل ذلك رمز لان هاتين هما العهدان احداهما من جبل سيناء الوالد للعبودية الذي هو هاجر.</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 هاجر جبل سيناء في العربية</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ولكنه يقابل اورشليم الحاضرة فانها مستعبدة مع بنيها.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68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Il y a là une allégorie: ces femmes sont, en effet, les deux alliances. L'une, celle qui vient du mont Sinaï, engendre pour la servitude: c'est Agar - car le mont Sinaï est en Arabie. 25 Et Agar correspond à la Jérusalem actuelle puisqu'elle est esclave avec ses enfants.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which things are symbolic. For these are the two covenants: the one from Mount Sinai which gives birth to bondage, which is Hagar-- 25 for this Hagar is Mount Sinai in Arabia, and corresponds to Jerusalem which now is, and is in bondage with her children--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1309" name="Group 29"/>
          <p:cNvGraphicFramePr>
            <a:graphicFrameLocks noGrp="1"/>
          </p:cNvGraphicFramePr>
          <p:nvPr/>
        </p:nvGraphicFramePr>
        <p:xfrm>
          <a:off x="34925" y="44450"/>
          <a:ext cx="9109075" cy="6339840"/>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اورشليم العليا التي هي امنا جميعا فهي حرة.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لانه مكتوب افرحي ايتها العاقر التي لم تلد</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اهتفي واصرخي ايتها التي لم تتمخض فان اولاد الموحشة اكثر من التي لها زوج.</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148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26 Mais la Jérusalem d'en haut est libre, et c'est elle notre mère: 27 car il est écrit: Réjouis-toi, stérile, toi qui n'enfantais pas; éclate en cris de joie, toi qui n'as pas connu les douleurs; car plus nombreux sont les enfants de la délaissée que les enfants de celle qui a un époux.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26 but the Jerusalem above is free, which is the mother of us all. 27 For it is written: Rejoice, O barren, you who do not bear! Break forth and shout, you who are not in labor! For the desolate has many more children than she who has a husband.''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2336" name="Group 32"/>
          <p:cNvGraphicFramePr>
            <a:graphicFrameLocks noGrp="1"/>
          </p:cNvGraphicFramePr>
          <p:nvPr/>
        </p:nvGraphicFramePr>
        <p:xfrm>
          <a:off x="34925" y="44450"/>
          <a:ext cx="9109075" cy="6553201"/>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نحن ايها الاخوة فنظير اسحق اولاد الموعد</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ولكن كما كان حينئذ الذي ولد حسب الجسد يضطهد الذي حسب الروح هكذا الآن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28 Et vous, frères, comme Isaac vous êtes enfants de la promesse. 29 Mais, de même que celui qui était né selon la chair persécutait alors celui qui était né selon l'Esprit, ainsi en est-il encore maintenant.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28 Now we, brethren, as Isaac was, are children of promise. 29 But, as he who was born according to the flesh then persecuted him who was born according to the Spirit, even so it is now.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6115" name="Group 19"/>
          <p:cNvGraphicFramePr>
            <a:graphicFrameLocks noGrp="1"/>
          </p:cNvGraphicFramePr>
          <p:nvPr/>
        </p:nvGraphicFramePr>
        <p:xfrm>
          <a:off x="34925" y="44450"/>
          <a:ext cx="9109075" cy="6553201"/>
        </p:xfrm>
        <a:graphic>
          <a:graphicData uri="http://schemas.openxmlformats.org/drawingml/2006/table">
            <a:tbl>
              <a:tblPr rtl="1"/>
              <a:tblGrid>
                <a:gridCol w="414020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ماذا يقول الكتاب.اطرد الجارية وابنها لانه لا يرث ابن الجارية مع ابن الحرة.</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113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30 Eh bien! que dit l'Ecriture? Chasse la servante et son fils, car il ne faut pas que le fils de la servante hérite avec le fils de la femme libre.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30 Nevertheless what does the Scripture say? Cast out the bondwoman and her son, for the son of the bondwoman shall not be heir with the son of the freewoman.''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83355" name="Group 27"/>
          <p:cNvGraphicFramePr>
            <a:graphicFrameLocks noGrp="1"/>
          </p:cNvGraphicFramePr>
          <p:nvPr/>
        </p:nvGraphicFramePr>
        <p:xfrm>
          <a:off x="34925" y="115888"/>
          <a:ext cx="9001125" cy="6326633"/>
        </p:xfrm>
        <a:graphic>
          <a:graphicData uri="http://schemas.openxmlformats.org/drawingml/2006/table">
            <a:tbl>
              <a:tblPr rtl="1"/>
              <a:tblGrid>
                <a:gridCol w="4751387">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Times New Roman" pitchFamily="18" charset="0"/>
                        </a:rPr>
                        <a:t>اذا ايها الاخوة لسنا اولاد جارية بل اولاد الحرة</a:t>
                      </a:r>
                      <a:r>
                        <a:rPr kumimoji="0" lang="ar-EG" sz="3200" b="0" i="0" u="none" strike="noStrike" cap="none" normalizeH="0" baseline="0">
                          <a:ln>
                            <a:noFill/>
                          </a:ln>
                          <a:solidFill>
                            <a:schemeClr val="bg1"/>
                          </a:solidFill>
                          <a:effectLst/>
                          <a:latin typeface="Arial" charset="0"/>
                          <a:cs typeface="Times New Roman" pitchFamily="18" charset="0"/>
                        </a:rPr>
                        <a:t>. </a:t>
                      </a:r>
                      <a:r>
                        <a:rPr kumimoji="0" lang="ar-SA" sz="3200" b="0" i="0" u="none" strike="noStrike" cap="none" normalizeH="0" baseline="0">
                          <a:ln>
                            <a:noFill/>
                          </a:ln>
                          <a:solidFill>
                            <a:schemeClr val="bg1"/>
                          </a:solidFill>
                          <a:effectLst/>
                          <a:latin typeface="Arial" charset="0"/>
                          <a:cs typeface="Times New Roman" pitchFamily="18" charset="0"/>
                        </a:rPr>
                        <a:t>فاثبتوا اذا في الحرية التي قد حررنا المسيح بها ولا ترتبكوا ايضا بنير عبودية.</a:t>
                      </a:r>
                      <a:endParaRPr kumimoji="0" lang="en-US" sz="3200" b="0" i="0" u="none" strike="noStrike" cap="none" normalizeH="0" baseline="0">
                        <a:ln>
                          <a:noFill/>
                        </a:ln>
                        <a:solidFill>
                          <a:schemeClr val="bg1"/>
                        </a:solidFill>
                        <a:effectLst/>
                        <a:latin typeface="Arial" charset="0"/>
                        <a:cs typeface="Times New Roman" pitchFamily="18"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31 Ainsi donc, frères, nous ne sommes pas les enfants d'une esclave, mais ceux de la femme libre.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C'est pour que nous soyons vraiment libres que Christ nous a libérés. Tenez donc fermes et ne vous laissez pas remettre sous le joug de l'esclavage.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31 So then, brethren, we are not children of the bondwoman but of the free.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 Stand fast therefore in the liberty by which Christ has made us free, and do not be entangled again with a yoke of bondage.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5" name="Action Button: Custom 4">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6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8947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89476" name="Picture 4"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6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64" name="Group 44"/>
          <p:cNvGraphicFramePr>
            <a:graphicFrameLocks noGrp="1"/>
          </p:cNvGraphicFramePr>
          <p:nvPr/>
        </p:nvGraphicFramePr>
        <p:xfrm>
          <a:off x="107950" y="44450"/>
          <a:ext cx="9036050" cy="6793992"/>
        </p:xfrm>
        <a:graphic>
          <a:graphicData uri="http://schemas.openxmlformats.org/drawingml/2006/table">
            <a:tbl>
              <a:tblPr rtl="1"/>
              <a:tblGrid>
                <a:gridCol w="48593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الكاثوليكون من رسالة يوحنا الرسول الأولى(</a:t>
                      </a:r>
                      <a:r>
                        <a:rPr kumimoji="0" lang="en-US" sz="3200" b="0" i="0" u="sng" strike="noStrike" cap="none" normalizeH="0" baseline="0">
                          <a:ln>
                            <a:noFill/>
                          </a:ln>
                          <a:solidFill>
                            <a:srgbClr val="FF9933"/>
                          </a:solidFill>
                          <a:effectLst/>
                          <a:latin typeface="Arial" charset="0"/>
                          <a:cs typeface="Arial" charset="0"/>
                        </a:rPr>
                        <a:t>4:15 - 5:1-4</a:t>
                      </a:r>
                      <a:r>
                        <a:rPr kumimoji="0" lang="ar-EG" sz="3600" b="0" i="0" u="sng" strike="noStrike" cap="none" normalizeH="0" baseline="0">
                          <a:ln>
                            <a:noFill/>
                          </a:ln>
                          <a:solidFill>
                            <a:srgbClr val="FF9933"/>
                          </a:solidFill>
                          <a:effectLst/>
                          <a:latin typeface="Arial" charset="0"/>
                          <a:cs typeface="Arial" charset="0"/>
                        </a:rPr>
                        <a:t>)</a:t>
                      </a:r>
                      <a:endParaRPr kumimoji="0" lang="fr-C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اعترف ان يسوع هو ابن الله فالله يثبت فيه وهو في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ونحن قد عرفنا وصدقنا المحبة التي للّه فينا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الله محبة ومن يثبت في المحبة يثبت في الله والله فيه.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 Jean 4:15 - 5:1-4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Quiconque confesse que Jésus est le Fils de Dieu, Dieu demeure en lui et lui en Dieu.</a:t>
                      </a:r>
                      <a:r>
                        <a:rPr kumimoji="0" lang="ar-EG" sz="2800" b="0" i="0" u="none" strike="noStrike" cap="none" normalizeH="0" baseline="0">
                          <a:ln>
                            <a:noFill/>
                          </a:ln>
                          <a:solidFill>
                            <a:schemeClr val="bg1"/>
                          </a:solidFill>
                          <a:effectLst/>
                          <a:latin typeface="Arial" charset="0"/>
                          <a:cs typeface="Arial" charset="0"/>
                        </a:rPr>
                        <a:t>16 </a:t>
                      </a:r>
                      <a:r>
                        <a:rPr kumimoji="0" lang="fr-FR" sz="2800" b="0" i="0" u="none" strike="noStrike" cap="none" normalizeH="0" baseline="0">
                          <a:ln>
                            <a:noFill/>
                          </a:ln>
                          <a:solidFill>
                            <a:schemeClr val="bg1"/>
                          </a:solidFill>
                          <a:effectLst/>
                          <a:latin typeface="Arial" charset="0"/>
                          <a:cs typeface="Arial" charset="0"/>
                        </a:rPr>
                        <a:t> Et nous, nous connaissons, pour y avoir cru, l'amour que Dieu manifeste au milieu de nous. Dieu est amour: qui demeure dans l'amour demeure en Dieu et Dieu demeure en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1John 4:15-21&amp; 5:1-4</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Whoever confesses that Jesus is the Son of God, God abides in him, and he in God. 16 And we have known and believed the love that God has for us. God is love, and he who abides in love abides in God, and God in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1565" name="Rectangle 45"/>
          <p:cNvSpPr>
            <a:spLocks noGrp="1" noChangeArrowheads="1"/>
          </p:cNvSpPr>
          <p:nvPr>
            <p:ph type="ctrTitle"/>
          </p:nvPr>
        </p:nvSpPr>
        <p:spPr/>
        <p:txBody>
          <a:bodyPr/>
          <a:lstStyle/>
          <a:p>
            <a:r>
              <a:rPr lang="en-US"/>
              <a:t>30c</a:t>
            </a:r>
          </a:p>
        </p:txBody>
      </p:sp>
    </p:spTree>
  </p:cSld>
  <p:clrMapOvr>
    <a:masterClrMapping/>
  </p:clrMapOvr>
</p:sld>
</file>

<file path=ppt/slides/slide16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2579" name="Group 35"/>
          <p:cNvGraphicFramePr>
            <a:graphicFrameLocks noGrp="1"/>
          </p:cNvGraphicFramePr>
          <p:nvPr/>
        </p:nvGraphicFramePr>
        <p:xfrm>
          <a:off x="107950" y="115888"/>
          <a:ext cx="9036050" cy="5834063"/>
        </p:xfrm>
        <a:graphic>
          <a:graphicData uri="http://schemas.openxmlformats.org/drawingml/2006/table">
            <a:tbl>
              <a:tblPr rtl="1"/>
              <a:tblGrid>
                <a:gridCol w="50038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بهذا تكملت المحبة فينا ان يكون لنا ثقة في يوم الدين لانه كما هو في هذا العالم هكذا نحن ايضا.</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En ceci, l'amour, parmi nous, est accompli, que nous avons pleine assurance pour le jour du jugement, parce que, tel il est, lui, tels nous sommes, nous aussi, dans ce monde.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Love has been perfected among us in this: that we may have boldness in the day of judgment; because as He is, so are we in this world.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9184" name="Group 16"/>
          <p:cNvGraphicFramePr>
            <a:graphicFrameLocks noGrp="1"/>
          </p:cNvGraphicFramePr>
          <p:nvPr/>
        </p:nvGraphicFramePr>
        <p:xfrm>
          <a:off x="107950" y="115888"/>
          <a:ext cx="9036050" cy="5618163"/>
        </p:xfrm>
        <a:graphic>
          <a:graphicData uri="http://schemas.openxmlformats.org/drawingml/2006/table">
            <a:tbl>
              <a:tblPr rtl="1"/>
              <a:tblGrid>
                <a:gridCol w="500380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خوف في المحبة بل المحبة الكاملة تطرح الخوف الى خارج لان الخوف له عذاب واما من خاف فلم يتكمل في المحبة.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De crainte, il n'y en a pas dans l'amour; mais le parfait amour jette dehors la crainte, car la crainte implique un châtiment; et celui qui craint n'est pas accompli dans l'amour.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There is no fear in love; but perfect love casts out fear, because fear involves torment. But he who fears has not been made perfect in love.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3596" name="Group 28"/>
          <p:cNvGraphicFramePr>
            <a:graphicFrameLocks noGrp="1"/>
          </p:cNvGraphicFramePr>
          <p:nvPr/>
        </p:nvGraphicFramePr>
        <p:xfrm>
          <a:off x="107950" y="115888"/>
          <a:ext cx="9036050" cy="601599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نحن نحبه لانه هو احبنا اولا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 قال احد اني احب الله وابغض اخاه فهو كاذب</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من لا يحب اخاه الذي ابصره كيف يقدر ان يحب الله الذي لم يبصره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Nous, nous aimons, parce que lui, le premier, nous a aimés. 20 Si quelqu'un dit: "J'aime Dieu", et qu'il haïsse son frère, c'est un menteur. En effet, celui qui n'aime pas son frère qu'il voit, ne peut pas aimer Dieu qu'il ne voit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19 We love Him because He first loved us. 20 If someone says, I love God,'' and hates his brother, he is a liar; for he who does not love his brother whom he has seen, how can he love God whom he has not seen?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4620" name="Group 28"/>
          <p:cNvGraphicFramePr>
            <a:graphicFrameLocks noGrp="1"/>
          </p:cNvGraphicFramePr>
          <p:nvPr/>
        </p:nvGraphicFramePr>
        <p:xfrm>
          <a:off x="34925" y="115888"/>
          <a:ext cx="9109075" cy="601599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ولنا هذه الوصية منه ان من يحب الله يحب اخاه ايضا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من يؤمن ان يسوع هو المسيح فقد ولد من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وكل من يحب الوالد يحب المولود منه ايضا.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21 Et voici le commandement que nous tenons de lui: celui qui aime Dieu, qu'il aime aussi son frère.1 Quiconque croit que Jésus est le Christ est né de Dieu; et quiconque aime Dieu qui engendre aime aussi celui qui est né de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21 And this commandment we have from Him: that he who loves God must love his brother also. 1 Whoever believes that Jesus is the Christ is born of God, and everyone who loves Him who begot also loves him who is begotten of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7149" name="Group 29"/>
          <p:cNvGraphicFramePr>
            <a:graphicFrameLocks noGrp="1"/>
          </p:cNvGraphicFramePr>
          <p:nvPr/>
        </p:nvGraphicFramePr>
        <p:xfrm>
          <a:off x="34925" y="115888"/>
          <a:ext cx="9109075" cy="6015990"/>
        </p:xfrm>
        <a:graphic>
          <a:graphicData uri="http://schemas.openxmlformats.org/drawingml/2006/table">
            <a:tbl>
              <a:tblPr rtl="1"/>
              <a:tblGrid>
                <a:gridCol w="478790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بهذا نعرف اننا نحب اولاد الله اذا احببنا الله وحفظنا وصاياه.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 فان هذه هي محبة الله ان نحفظ وصاياه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ووصاياه ليست ثقيلة.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195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A ceci nous reconnaissons que nous aimons les enfants de Dieu, si nous aimons Dieu et mettons en pratique ses commandements. 3 Car voici ce qu'est l'amour de Dieu: que nous gardions ses commandements. Et ses commandements ne sont pas un fardeau,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By this we know that we love the children of God, when we love God and keep His commandments. 3 For this is the love of God, that we keep His commandments. And His commandments are not burdensome.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8158" name="Group 14"/>
          <p:cNvGraphicFramePr>
            <a:graphicFrameLocks noGrp="1"/>
          </p:cNvGraphicFramePr>
          <p:nvPr/>
        </p:nvGraphicFramePr>
        <p:xfrm>
          <a:off x="34925" y="115888"/>
          <a:ext cx="9001125" cy="5907088"/>
        </p:xfrm>
        <a:graphic>
          <a:graphicData uri="http://schemas.openxmlformats.org/drawingml/2006/table">
            <a:tbl>
              <a:tblPr rtl="1"/>
              <a:tblGrid>
                <a:gridCol w="4176712">
                  <a:extLst>
                    <a:ext uri="{9D8B030D-6E8A-4147-A177-3AD203B41FA5}">
                      <a16:colId xmlns:a16="http://schemas.microsoft.com/office/drawing/2014/main" val="20000"/>
                    </a:ext>
                  </a:extLst>
                </a:gridCol>
                <a:gridCol w="48244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كل من ولد من الله يغلب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وهذه هي الغلبة التي تغلب العالم ايماننا.</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puisque tout ce qui est né de Dieu est vainqueur du monde. Et la victoire qui a vaincu le monde, c'est notre foi.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whatever is born of God overcomes the world. And this is the victory that has overcome the world-- our faith.</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5" name="Picture 4" descr="pointing"/>
          <p:cNvPicPr>
            <a:picLocks noChangeAspect="1" noChangeArrowheads="1"/>
          </p:cNvPicPr>
          <p:nvPr/>
        </p:nvPicPr>
        <p:blipFill>
          <a:blip r:embed="rId2" cstate="print"/>
          <a:srcRect/>
          <a:stretch>
            <a:fillRect/>
          </a:stretch>
        </p:blipFill>
        <p:spPr bwMode="auto">
          <a:xfrm>
            <a:off x="4115240" y="6064819"/>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6642"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9664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96644"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496645"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6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8721" name="Group 33"/>
          <p:cNvGraphicFramePr>
            <a:graphicFrameLocks noGrp="1"/>
          </p:cNvGraphicFramePr>
          <p:nvPr/>
        </p:nvGraphicFramePr>
        <p:xfrm>
          <a:off x="34925" y="44450"/>
          <a:ext cx="9109075" cy="6049963"/>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en-US" sz="3200" b="0" i="0" u="sng" strike="noStrike" cap="none" normalizeH="0" baseline="0">
                          <a:ln>
                            <a:noFill/>
                          </a:ln>
                          <a:solidFill>
                            <a:srgbClr val="FF9933"/>
                          </a:solidFill>
                          <a:effectLst/>
                          <a:latin typeface="Arial" charset="0"/>
                          <a:cs typeface="Arial" charset="0"/>
                        </a:rPr>
                        <a:t>13 : 36 - 43</a:t>
                      </a:r>
                      <a:r>
                        <a:rPr kumimoji="0" lang="ar-EG" sz="3200" b="0" i="0" u="sng" strike="noStrike" cap="none" normalizeH="0" baseline="0">
                          <a:ln>
                            <a:noFill/>
                          </a:ln>
                          <a:solidFill>
                            <a:srgbClr val="FF9933"/>
                          </a:solidFill>
                          <a:effectLst/>
                          <a:latin typeface="Arial" charset="0"/>
                          <a:cs typeface="Arial" charset="0"/>
                        </a:rPr>
                        <a:t>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داود بعدما خدم جيله بمشورة الله رقد وانضمّ الى آبائه ورأى فسادا.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واما الذي اقامه الله فلم ير فسادا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13 : 36 - 43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David, après avoir servi, en son temps, le dessein de Dieu, s'est endormi, a été mis auprès de ses pères et il a connu la décomposition. </a:t>
                      </a:r>
                      <a:r>
                        <a:rPr kumimoji="0" lang="ar-EG" sz="2800" b="0" i="0" u="none" strike="noStrike" cap="none" normalizeH="0" baseline="0">
                          <a:ln>
                            <a:noFill/>
                          </a:ln>
                          <a:solidFill>
                            <a:schemeClr val="bg1"/>
                          </a:solidFill>
                          <a:effectLst/>
                          <a:latin typeface="Arial" charset="0"/>
                          <a:cs typeface="Arial" charset="0"/>
                        </a:rPr>
                        <a:t>37 </a:t>
                      </a:r>
                      <a:r>
                        <a:rPr kumimoji="0" lang="fr-FR" sz="2800" b="0" i="0" u="none" strike="noStrike" cap="none" normalizeH="0" baseline="0">
                          <a:ln>
                            <a:noFill/>
                          </a:ln>
                          <a:solidFill>
                            <a:schemeClr val="bg1"/>
                          </a:solidFill>
                          <a:effectLst/>
                          <a:latin typeface="Arial" charset="0"/>
                          <a:cs typeface="Arial" charset="0"/>
                        </a:rPr>
                        <a:t>Mais celui que Dieu a ressuscité n'a pas connu la décomposition.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Acts 13:36-43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David, after he had served his own generation by the will of God, fell asleep, was buried with his fathers, and saw corruption; 37 but He whom God raised up saw no corruption.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98722" name="Rectangle 34"/>
          <p:cNvSpPr>
            <a:spLocks noGrp="1" noChangeArrowheads="1"/>
          </p:cNvSpPr>
          <p:nvPr>
            <p:ph type="ctrTitle"/>
          </p:nvPr>
        </p:nvSpPr>
        <p:spPr/>
        <p:txBody>
          <a:bodyPr/>
          <a:lstStyle/>
          <a:p>
            <a:r>
              <a:rPr lang="en-US"/>
              <a:t>30a</a:t>
            </a:r>
          </a:p>
        </p:txBody>
      </p:sp>
    </p:spTree>
  </p:cSld>
  <p:clrMapOvr>
    <a:masterClrMapping/>
  </p:clrMapOvr>
</p:sld>
</file>

<file path=ppt/slides/slide16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9739" name="Group 27"/>
          <p:cNvGraphicFramePr>
            <a:graphicFrameLocks noGrp="1"/>
          </p:cNvGraphicFramePr>
          <p:nvPr/>
        </p:nvGraphicFramePr>
        <p:xfrm>
          <a:off x="107950" y="44450"/>
          <a:ext cx="9036050" cy="5978526"/>
        </p:xfrm>
        <a:graphic>
          <a:graphicData uri="http://schemas.openxmlformats.org/drawingml/2006/table">
            <a:tbl>
              <a:tblPr rtl="1"/>
              <a:tblGrid>
                <a:gridCol w="3924300">
                  <a:extLst>
                    <a:ext uri="{9D8B030D-6E8A-4147-A177-3AD203B41FA5}">
                      <a16:colId xmlns:a16="http://schemas.microsoft.com/office/drawing/2014/main" val="20000"/>
                    </a:ext>
                  </a:extLst>
                </a:gridCol>
                <a:gridCol w="51117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فليكن معلوما عندكم ايها الرجال الاخوة انه بهذا ينادى لكم بغفران الخطايا. بهذا يتبرر كل من يؤمن من كل ما لم تقدروا ان تتبرروا منه بناموس موسى.</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a:t>
                      </a:r>
                      <a:r>
                        <a:rPr kumimoji="0" lang="fr-FR" sz="2800" b="0" i="0" u="none" strike="noStrike" cap="none" normalizeH="0" baseline="0">
                          <a:ln>
                            <a:noFill/>
                          </a:ln>
                          <a:solidFill>
                            <a:schemeClr val="bg1"/>
                          </a:solidFill>
                          <a:effectLst/>
                          <a:latin typeface="Arial" charset="0"/>
                          <a:cs typeface="Arial" charset="0"/>
                        </a:rPr>
                        <a:t>Sachez-le donc, frères, c'est grâce à lui que vous vient l'annonce du pardon des péchés, 39 et cette justification que vous n'avez pas pu trouver dans la loi de Moïse,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38 Therefore let it be known to you, brethren, that through this Man is preached to you the forgiveness of sins; 39 and by Him everyone who believes is justified from all things from which you could not be justified by the law of Moses.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0772" name="Group 36"/>
          <p:cNvGraphicFramePr>
            <a:graphicFrameLocks noGrp="1"/>
          </p:cNvGraphicFramePr>
          <p:nvPr/>
        </p:nvGraphicFramePr>
        <p:xfrm>
          <a:off x="34925" y="44450"/>
          <a:ext cx="9109075" cy="6766560"/>
        </p:xfrm>
        <a:graphic>
          <a:graphicData uri="http://schemas.openxmlformats.org/drawingml/2006/table">
            <a:tbl>
              <a:tblPr rtl="1"/>
              <a:tblGrid>
                <a:gridCol w="5003800">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لئلا يأتي عليكم ما قيل في الانبياء</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انظروا ايها المتهاونون وتعجبوا واهلكوا لانني عملا اعمل في ايامكم.عملا لا تصدقون ان اخبركم احد به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40 c'est en lui qu'elle est pleinement accordée à tout homme qui croit. 	Prenez donc garde d'être atteints par cette parole des prophètes: 41 Regardez, vous les arrogants, soyez frappés de stupeur et disparaissez! Je vais en effet, de votre vivant accomplir une oeuvre, une oeuvre que vous ne croiriez pas si quelqu'un vous la racontait.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40 Beware therefore, lest what has been spoken in the prophets come upon you: 41 Behold, you despisers, marvel and perish! For I work a work in your days, a work which you will by no means believe, though one were to declare it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1786" name="Group 26"/>
          <p:cNvGraphicFramePr>
            <a:graphicFrameLocks noGrp="1"/>
          </p:cNvGraphicFramePr>
          <p:nvPr/>
        </p:nvGraphicFramePr>
        <p:xfrm>
          <a:off x="107950" y="44450"/>
          <a:ext cx="9001125" cy="5762626"/>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وبعد ما خرج اليهود من المجمع جعل الامم يطلبون اليهما ان يكلماهم بهذا الكلام في السبت القادم.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A leur sortie, on pria instamment Paul et Barnabas de reparler du même sujet le sabbat suivant.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So when the Jews went out of the synagogue, the Gentiles begged that these words might be preached to them the next Sabbath.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2801" name="Group 17"/>
          <p:cNvGraphicFramePr>
            <a:graphicFrameLocks noGrp="1"/>
          </p:cNvGraphicFramePr>
          <p:nvPr/>
        </p:nvGraphicFramePr>
        <p:xfrm>
          <a:off x="107950" y="44450"/>
          <a:ext cx="8928100" cy="5903914"/>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انفضت الجماعة تبع كثيرون من اليهود والدخلاء المتعبدين بولس وبرنابا اللذين كانا يكلمانهم ويقنعانهم ان يثبتوا في نعمة الله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CA"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43 Quand l'assemblée se fut dispersée, un bon nombre de Juifs et de prosélytes adorateurs accompagnèrent Paul et Barnabas qui, dans leurs entretiens avec eux, les engageaient à rester attachés à la grâce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43 Now when the congregation had broken up, many of the Jews and devout proselytes followed Paul and Barnabas, who, speaking to them, persuaded them to continue in the grace of God.</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6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4834" name="Rectangle 2"/>
          <p:cNvSpPr>
            <a:spLocks noGrp="1" noChangeArrowheads="1"/>
          </p:cNvSpPr>
          <p:nvPr>
            <p:ph type="title"/>
          </p:nvPr>
        </p:nvSpPr>
        <p:spPr>
          <a:xfrm>
            <a:off x="468313" y="981075"/>
            <a:ext cx="8229600" cy="2016125"/>
          </a:xfrm>
        </p:spPr>
        <p:txBody>
          <a:bodyPr/>
          <a:lstStyle/>
          <a:p>
            <a:pPr rtl="0"/>
            <a:r>
              <a:rPr lang="en-CA" sz="6000">
                <a:solidFill>
                  <a:schemeClr val="bg1"/>
                </a:solidFill>
              </a:rPr>
              <a:t>THE SYNEXARIUM</a:t>
            </a:r>
            <a:br>
              <a:rPr lang="en-CA" sz="4000">
                <a:solidFill>
                  <a:schemeClr val="bg1"/>
                </a:solidFill>
              </a:rPr>
            </a:br>
            <a:r>
              <a:rPr lang="ar-EG" sz="7200">
                <a:solidFill>
                  <a:schemeClr val="bg1"/>
                </a:solidFill>
              </a:rPr>
              <a:t>السنكسار</a:t>
            </a:r>
            <a:br>
              <a:rPr lang="ar-EG" sz="7200">
                <a:solidFill>
                  <a:schemeClr val="bg1"/>
                </a:solidFill>
              </a:rPr>
            </a:br>
            <a:r>
              <a:rPr lang="fr-CA" sz="6600">
                <a:solidFill>
                  <a:schemeClr val="bg1"/>
                </a:solidFill>
              </a:rPr>
              <a:t>LE SYNEXAIRE</a:t>
            </a:r>
            <a:endParaRPr lang="en-CA" sz="6600">
              <a:solidFill>
                <a:schemeClr val="bg1"/>
              </a:solidFill>
            </a:endParaRPr>
          </a:p>
        </p:txBody>
      </p:sp>
      <p:pic>
        <p:nvPicPr>
          <p:cNvPr id="5" name="Picture 4" descr="pointing"/>
          <p:cNvPicPr>
            <a:picLocks noChangeAspect="1" noChangeArrowheads="1"/>
          </p:cNvPicPr>
          <p:nvPr/>
        </p:nvPicPr>
        <p:blipFill>
          <a:blip r:embed="rId2" cstate="print"/>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5858"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6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6909" name="Group 29"/>
          <p:cNvGraphicFramePr>
            <a:graphicFrameLocks noGrp="1"/>
          </p:cNvGraphicFramePr>
          <p:nvPr/>
        </p:nvGraphicFramePr>
        <p:xfrm>
          <a:off x="34925" y="44450"/>
          <a:ext cx="9109075" cy="5962714"/>
        </p:xfrm>
        <a:graphic>
          <a:graphicData uri="http://schemas.openxmlformats.org/drawingml/2006/table">
            <a:tbl>
              <a:tblPr rtl="1"/>
              <a:tblGrid>
                <a:gridCol w="4067175">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مزمور 72:17</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يكون اسمه الى الدهر.قدام الشمس يمتد اسمه.ويتباركون به.كل امم الارض يطوّبونه. هللويا.</a:t>
                      </a:r>
                      <a:endParaRPr kumimoji="0" lang="en-CA"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 </a:t>
                      </a:r>
                      <a:r>
                        <a:rPr kumimoji="0" lang="fr-CA" sz="3600" b="0" i="0" u="sng" strike="noStrike" cap="none" normalizeH="0" baseline="0">
                          <a:ln>
                            <a:noFill/>
                          </a:ln>
                          <a:solidFill>
                            <a:srgbClr val="FF9933"/>
                          </a:solidFill>
                          <a:effectLst/>
                          <a:latin typeface="Arial" charset="0"/>
                          <a:cs typeface="Times New Roman" pitchFamily="18" charset="0"/>
                        </a:rPr>
                        <a:t>Psaume </a:t>
                      </a:r>
                      <a:r>
                        <a:rPr kumimoji="0" lang="en-US" sz="3600" b="0" i="0" u="sng" strike="noStrike" cap="none" normalizeH="0" baseline="0">
                          <a:ln>
                            <a:noFill/>
                          </a:ln>
                          <a:solidFill>
                            <a:srgbClr val="FF9933"/>
                          </a:solidFill>
                          <a:effectLst/>
                          <a:latin typeface="Arial" charset="0"/>
                          <a:cs typeface="Times New Roman" pitchFamily="18" charset="0"/>
                        </a:rPr>
                        <a:t>72:17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Qu'il se fasse un nom éternel, Qu'il le propage sous le soleil. Et que toutes les nations le disent bienheureux,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72:17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His name shall endure forever; his name shall continue as long as the sun. And men shall be blessed in Him; all nations shall call Him blessed.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6910" name="Rectangle 30"/>
          <p:cNvSpPr>
            <a:spLocks noGrp="1" noChangeArrowheads="1"/>
          </p:cNvSpPr>
          <p:nvPr>
            <p:ph type="ctrTitle"/>
          </p:nvPr>
        </p:nvSpPr>
        <p:spPr/>
        <p:txBody>
          <a:bodyPr/>
          <a:lstStyle/>
          <a:p>
            <a:r>
              <a:rPr lang="en-US"/>
              <a:t>30pg</a:t>
            </a:r>
          </a:p>
        </p:txBody>
      </p:sp>
      <p:sp>
        <p:nvSpPr>
          <p:cNvPr id="16" name="Text Box 29">
            <a:hlinkClick r:id="" action="ppaction://macro?name=LetThemExaltHimForBishop"/>
          </p:cNvPr>
          <p:cNvSpPr txBox="1">
            <a:spLocks noChangeArrowheads="1"/>
          </p:cNvSpPr>
          <p:nvPr/>
        </p:nvSpPr>
        <p:spPr bwMode="auto">
          <a:xfrm>
            <a:off x="7010400" y="58674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7944" name="Group 40"/>
          <p:cNvGraphicFramePr>
            <a:graphicFrameLocks noGrp="1"/>
          </p:cNvGraphicFramePr>
          <p:nvPr/>
        </p:nvGraphicFramePr>
        <p:xfrm>
          <a:off x="107950" y="44450"/>
          <a:ext cx="9036050" cy="6049963"/>
        </p:xfrm>
        <a:graphic>
          <a:graphicData uri="http://schemas.openxmlformats.org/drawingml/2006/table">
            <a:tbl>
              <a:tblPr rtl="1"/>
              <a:tblGrid>
                <a:gridCol w="4140200">
                  <a:extLst>
                    <a:ext uri="{9D8B030D-6E8A-4147-A177-3AD203B41FA5}">
                      <a16:colId xmlns:a16="http://schemas.microsoft.com/office/drawing/2014/main" val="20000"/>
                    </a:ext>
                  </a:extLst>
                </a:gridCol>
                <a:gridCol w="4895850">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00"/>
                          </a:solidFill>
                          <a:effectLst/>
                          <a:latin typeface="Arial" charset="0"/>
                          <a:cs typeface="Arial" charset="0"/>
                        </a:rPr>
                        <a:t>يوحنا ( 1: 1 -13)</a:t>
                      </a:r>
                      <a:endParaRPr kumimoji="0" lang="en-US" sz="36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 البدء كان الكلمة والكلمة كان عند الله وكان الكلمة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كان في البدء عند الله.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كل شيء به كان وبغيره لم يكن شيء مما كان.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commencement était le Verbe, et le Verbe était tourné vers Dieu, et le Verbe était Dieu. 2 Il était au commencement tourné vers Dieu. 3 Tout fut par lui, et rien de ce qui fut ne fut sans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In the beginning was the Word, and the Word was with God, and the Word was God. 2 He was in the beginning with God. 3 All things were made through Him, and without Him nothing was made that was made.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507945" name="Rectangle 41"/>
          <p:cNvSpPr>
            <a:spLocks noGrp="1" noChangeArrowheads="1"/>
          </p:cNvSpPr>
          <p:nvPr>
            <p:ph type="ctrTitle"/>
          </p:nvPr>
        </p:nvSpPr>
        <p:spPr/>
        <p:txBody>
          <a:bodyPr/>
          <a:lstStyle/>
          <a:p>
            <a:r>
              <a:rPr lang="en-US"/>
              <a:t>30g</a:t>
            </a:r>
          </a:p>
        </p:txBody>
      </p:sp>
    </p:spTree>
  </p:cSld>
  <p:clrMapOvr>
    <a:masterClrMapping/>
  </p:clrMapOvr>
</p:sld>
</file>

<file path=ppt/slides/slide16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8962" name="Group 34"/>
          <p:cNvGraphicFramePr>
            <a:graphicFrameLocks noGrp="1"/>
          </p:cNvGraphicFramePr>
          <p:nvPr/>
        </p:nvGraphicFramePr>
        <p:xfrm>
          <a:off x="107950" y="115888"/>
          <a:ext cx="9036050" cy="6766560"/>
        </p:xfrm>
        <a:graphic>
          <a:graphicData uri="http://schemas.openxmlformats.org/drawingml/2006/table">
            <a:tbl>
              <a:tblPr rtl="1"/>
              <a:tblGrid>
                <a:gridCol w="4500562">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فيه كانت الحياة والحياة كانت نور الناس.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والنور يضيء في الظلمة والظلمة لم تدركه</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كان انسان مرسل من الله اسمه يوحنا.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هذا جاء للشهادة ليشهد للنور لكي يؤمن الكل بواسطته.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En lui était la vie et la vie était la lumière des hommes, 5 et la lumière brille dans les ténèbres, et les ténèbres ne l'ont point comprise. 6 Il y eut un homme, envoyé de Dieu: son nom était Jean.7  Il vint en témoin, pour rendre témoignage à la lumière, afin que tous croient par lui.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In Him was life, and the life was the light of men. 5 And the light shines in the darkness, and the darkness did not comprehend it. 6 There was a man sent from God, whose name was John. 7 This man came for a witness, to bear witness of the Light, that all through him might believe.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09981" name="Group 29"/>
          <p:cNvGraphicFramePr>
            <a:graphicFrameLocks noGrp="1"/>
          </p:cNvGraphicFramePr>
          <p:nvPr/>
        </p:nvGraphicFramePr>
        <p:xfrm>
          <a:off x="107950" y="115888"/>
          <a:ext cx="9036050" cy="6842760"/>
        </p:xfrm>
        <a:graphic>
          <a:graphicData uri="http://schemas.openxmlformats.org/drawingml/2006/table">
            <a:tbl>
              <a:tblPr rtl="1"/>
              <a:tblGrid>
                <a:gridCol w="4572000">
                  <a:extLst>
                    <a:ext uri="{9D8B030D-6E8A-4147-A177-3AD203B41FA5}">
                      <a16:colId xmlns:a16="http://schemas.microsoft.com/office/drawing/2014/main" val="20000"/>
                    </a:ext>
                  </a:extLst>
                </a:gridCol>
                <a:gridCol w="44640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لم يكن هو النور بل ليشهد للنور. كان النور الحقيقي الذي ينير كل انسان آتيا الى العالم.</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كان في العالم وكوّن العالم به ولم يعرفه العالم. الى خاصته جاء وخاصته لم تقبله.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Il n'était pas la lumière, mais il devait rendre témoignage à la lumière.9 Le Verbe était la vraie lumière qui, en venant dans le monde, illumine tout homme.10  Il était dans le monde, et le monde fut par lui, et le monde ne l'a pas reconnu. 11 Il est venu dans son propre bien et les siens ne l'ont pas accueilli.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 was not that Light, but was sent to bear witness of that Light. 9 That was the true Light which gives light to every man coming into the world. 10 He was in the world, and the world was made through Him, and the world did not know Him. 11 He came to His own, and His own did not receive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4088" name="Group 40"/>
          <p:cNvGraphicFramePr>
            <a:graphicFrameLocks noGrp="1"/>
          </p:cNvGraphicFramePr>
          <p:nvPr/>
        </p:nvGraphicFramePr>
        <p:xfrm>
          <a:off x="34925" y="44450"/>
          <a:ext cx="9074150" cy="597852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كل الذين قبلوه فاعطاهم سلطانا ان يصيروا اولاد الله اي المؤمنون باسمه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الذين ولدوا ليس من دم ولا من مشيئة جسد ولا من مشيئة رجل بل من الله</a:t>
                      </a:r>
                      <a:r>
                        <a:rPr kumimoji="0" lang="ar-EG" sz="3200" b="0" i="0" u="none" strike="noStrike" cap="none" normalizeH="0" baseline="0">
                          <a:ln>
                            <a:noFill/>
                          </a:ln>
                          <a:solidFill>
                            <a:schemeClr val="bg1"/>
                          </a:solidFill>
                          <a:effectLst/>
                          <a:latin typeface="Arial" charset="0"/>
                          <a:cs typeface="Arial" charset="0"/>
                        </a:rPr>
                        <a:t>.</a:t>
                      </a:r>
                      <a:r>
                        <a:rPr kumimoji="0" lang="en-US" sz="3200" b="0" i="0" u="none" strike="noStrike" cap="none" normalizeH="0" baseline="0">
                          <a:ln>
                            <a:noFill/>
                          </a:ln>
                          <a:solidFill>
                            <a:srgbClr val="FF9900"/>
                          </a:solidFill>
                          <a:effectLst/>
                          <a:latin typeface="Arial" charset="0"/>
                          <a:cs typeface="Arial" charset="0"/>
                        </a:rPr>
                        <a:t>)</a:t>
                      </a:r>
                      <a:r>
                        <a:rPr kumimoji="0" lang="ar-EG" sz="3200" b="0" i="0" u="none" strike="noStrike" cap="none" normalizeH="0" baseline="0">
                          <a:ln>
                            <a:noFill/>
                          </a:ln>
                          <a:solidFill>
                            <a:srgbClr val="FF9900"/>
                          </a:solidFill>
                          <a:effectLst/>
                          <a:latin typeface="Arial" charset="0"/>
                          <a:cs typeface="Arial" charset="0"/>
                        </a:rPr>
                        <a:t> </a:t>
                      </a:r>
                      <a:r>
                        <a:rPr kumimoji="0" lang="ar-SA" sz="3200" b="0" i="0" u="none" strike="noStrike" cap="none" normalizeH="0" baseline="0">
                          <a:ln>
                            <a:noFill/>
                          </a:ln>
                          <a:solidFill>
                            <a:srgbClr val="FF9900"/>
                          </a:solidFill>
                          <a:effectLst/>
                          <a:latin typeface="Arial" charset="0"/>
                          <a:cs typeface="Arial" charset="0"/>
                        </a:rPr>
                        <a:t>والمجد للـه دائماً )</a:t>
                      </a:r>
                      <a:endParaRPr kumimoji="0" lang="en-US" sz="32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Mais à ceux qui l'ont reçu, à ceux qui croient en son nom, il a donné le pouvoir de devenir enfants de Dieu.13 Ceux-là ne sont pas nés du sang, ni d'un vouloir de chair, ni d'un vouloir d'homme, mais de Dieu.</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But as many as received Him, to them He gave the right to become children of God, to those who believe in His name: 13 who were born, not of blood, nor of the will of the flesh, nor of the will of man, but of God.  </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1800" b="1" i="0" u="none" strike="noStrike" cap="none" normalizeH="0" baseline="0">
                          <a:ln>
                            <a:noFill/>
                          </a:ln>
                          <a:solidFill>
                            <a:srgbClr val="FF9900"/>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75" name="Text Box 3"/>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183209</Words>
  <Application>Microsoft Office PowerPoint</Application>
  <PresentationFormat>Affichage à l'écran (4:3)</PresentationFormat>
  <Paragraphs>7771</Paragraphs>
  <Slides>1701</Slides>
  <Notes>90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1701</vt:i4>
      </vt:variant>
    </vt:vector>
  </HeadingPairs>
  <TitlesOfParts>
    <vt:vector size="1706" baseType="lpstr">
      <vt:lpstr>Arial</vt:lpstr>
      <vt:lpstr>Avva_Shenouda</vt:lpstr>
      <vt:lpstr>Coptic</vt:lpstr>
      <vt:lpstr>Times New Roman</vt:lpstr>
      <vt:lpstr>Default Design</vt:lpstr>
      <vt:lpstr>قراءات أيام شهر كيهك  Lectures des jours du mois de Kiahk</vt:lpstr>
      <vt:lpstr>Présentation PowerPoint</vt:lpstr>
      <vt:lpstr>Présentation PowerPoint</vt:lpstr>
      <vt:lpstr>1pv</vt:lpstr>
      <vt:lpstr>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1pg</vt:lpstr>
      <vt:lpstr>Présentation PowerPoint</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2pm</vt:lpstr>
      <vt:lpstr>2m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6pv</vt:lpstr>
      <vt:lpstr>6v</vt:lpstr>
      <vt:lpstr>Présentation PowerPoint</vt:lpstr>
      <vt:lpstr>Présentation PowerPoint</vt:lpstr>
      <vt:lpstr>Présentation PowerPoint</vt:lpstr>
      <vt:lpstr>Présentation PowerPoint</vt:lpstr>
      <vt:lpstr>6pm</vt:lpstr>
      <vt:lpstr>6m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6pg</vt:lpstr>
      <vt:lpstr>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7pv</vt:lpstr>
      <vt:lpstr>7v</vt:lpstr>
      <vt:lpstr>Présentation PowerPoint</vt:lpstr>
      <vt:lpstr>Présentation PowerPoint</vt:lpstr>
      <vt:lpstr>Présentation PowerPoint</vt:lpstr>
      <vt:lpstr>7pm</vt:lpstr>
      <vt:lpstr>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7a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7pg</vt:lpstr>
      <vt:lpstr>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8pv</vt:lpstr>
      <vt:lpstr>8v</vt:lpstr>
      <vt:lpstr>Présentation PowerPoint</vt:lpstr>
      <vt:lpstr>Présentation PowerPoint</vt:lpstr>
      <vt:lpstr>Présentation PowerPoint</vt:lpstr>
      <vt:lpstr>8pm</vt:lpstr>
      <vt:lpstr>8m</vt:lpstr>
      <vt:lpstr>Présentation PowerPoint</vt:lpstr>
      <vt:lpstr>Présentation PowerPoint</vt:lpstr>
      <vt:lpstr>Paul, the servant of our Lord, Jesus Christ, called to be an apostle, appointed to the Gospel of God. </vt:lpstr>
      <vt:lpstr>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8pg</vt:lpstr>
      <vt:lpstr>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9pv</vt:lpstr>
      <vt:lpstr>9v</vt:lpstr>
      <vt:lpstr>Présentation PowerPoint</vt:lpstr>
      <vt:lpstr>Présentation PowerPoint</vt:lpstr>
      <vt:lpstr>Présentation PowerPoint</vt:lpstr>
      <vt:lpstr>Présentation PowerPoint</vt:lpstr>
      <vt:lpstr>Présentation PowerPoint</vt:lpstr>
      <vt:lpstr>9pm</vt:lpstr>
      <vt:lpstr>9m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9pg</vt:lpstr>
      <vt:lpstr>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10pv</vt:lpstr>
      <vt:lpstr>10v</vt:lpstr>
      <vt:lpstr>Présentation PowerPoint</vt:lpstr>
      <vt:lpstr>Présentation PowerPoint</vt:lpstr>
      <vt:lpstr>Présentation PowerPoint</vt:lpstr>
      <vt:lpstr>Présentation PowerPoint</vt:lpstr>
      <vt:lpstr>Présentation PowerPoint</vt:lpstr>
      <vt:lpstr>10pm</vt:lpstr>
      <vt:lpstr>10m</vt:lpstr>
      <vt:lpstr>Présentation PowerPoint</vt:lpstr>
      <vt:lpstr>Présentation PowerPoint</vt:lpstr>
      <vt:lpstr>Présentation PowerPoint</vt:lpstr>
      <vt:lpstr>Paul, the servant of our Lord, Jesus Christ, called to be an apostle, appointed to the Gospel of God. </vt:lpstr>
      <vt:lpstr>10p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10a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10pg</vt:lpstr>
      <vt:lpstr>10g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11pv</vt:lpstr>
      <vt:lpstr>11v</vt:lpstr>
      <vt:lpstr>Présentation PowerPoint</vt:lpstr>
      <vt:lpstr>Présentation PowerPoint</vt:lpstr>
      <vt:lpstr>Présentation PowerPoint</vt:lpstr>
      <vt:lpstr>11pm</vt:lpstr>
      <vt:lpstr>11m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11c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11a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11pg</vt:lpstr>
      <vt:lpstr>11g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12pv</vt:lpstr>
      <vt:lpstr>12v</vt:lpstr>
      <vt:lpstr>Présentation PowerPoint</vt:lpstr>
      <vt:lpstr>Présentation PowerPoint</vt:lpstr>
      <vt:lpstr>Présentation PowerPoint</vt:lpstr>
      <vt:lpstr>12pm</vt:lpstr>
      <vt:lpstr>12m</vt:lpstr>
      <vt:lpstr>Présentation PowerPoint</vt:lpstr>
      <vt:lpstr>Paul, the servant of our Lord, Jesus Christ, called to be an apostle, appointed to the Gospel of God. </vt:lpstr>
      <vt:lpstr>12p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12c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12pg</vt:lpstr>
      <vt:lpstr>12g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13pv</vt:lpstr>
      <vt:lpstr>13v</vt:lpstr>
      <vt:lpstr>Présentation PowerPoint</vt:lpstr>
      <vt:lpstr>Présentation PowerPoint</vt:lpstr>
      <vt:lpstr>Présentation PowerPoint</vt:lpstr>
      <vt:lpstr>Présentation PowerPoint</vt:lpstr>
      <vt:lpstr>13pm</vt:lpstr>
      <vt:lpstr>13m</vt:lpstr>
      <vt:lpstr>Présentation PowerPoint</vt:lpstr>
      <vt:lpstr>Présentation PowerPoint</vt:lpstr>
      <vt:lpstr>Paul, the servant of our Lord, Jesus Christ, called to be an apostle, appointed to the Gospel of God. </vt:lpstr>
      <vt:lpstr>13p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13a</vt:lpstr>
      <vt:lpstr>Présentation PowerPoint</vt:lpstr>
      <vt:lpstr>Présentation PowerPoint</vt:lpstr>
      <vt:lpstr>Présentation PowerPoint</vt:lpstr>
      <vt:lpstr>Présentation PowerPoint</vt:lpstr>
      <vt:lpstr>THE SYNEXARIUM السنكسار LE SYNEXAIRE</vt:lpstr>
      <vt:lpstr>Présentation PowerPoint</vt:lpstr>
      <vt:lpstr>13pg</vt:lpstr>
      <vt:lpstr>13g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14pv</vt:lpstr>
      <vt:lpstr>14v</vt:lpstr>
      <vt:lpstr>Présentation PowerPoint</vt:lpstr>
      <vt:lpstr>Présentation PowerPoint</vt:lpstr>
      <vt:lpstr>Présentation PowerPoint</vt:lpstr>
      <vt:lpstr>14pm</vt:lpstr>
      <vt:lpstr>14m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14c</vt:lpstr>
      <vt:lpstr>Présentation PowerPoint</vt:lpstr>
      <vt:lpstr>Présentation PowerPoint</vt:lpstr>
      <vt:lpstr>Présentation PowerPoint</vt:lpstr>
      <vt:lpstr>The Acts of our fathers, the apostles, may their blessings be with us.  Amen.</vt:lpstr>
      <vt:lpstr>14a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14pg</vt:lpstr>
      <vt:lpstr>14g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15pv</vt:lpstr>
      <vt:lpstr>15v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15pm</vt:lpstr>
      <vt:lpstr>15m</vt:lpstr>
      <vt:lpstr>Présentation PowerPoint</vt:lpstr>
      <vt:lpstr>Présentation PowerPoint</vt:lpstr>
      <vt:lpstr>Présentation PowerPoint</vt:lpstr>
      <vt:lpstr>Paul, the servant of our Lord, Jesus Christ, called to be an apostle, appointed to the Gospel of God. </vt:lpstr>
      <vt:lpstr>15p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15a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15pg</vt:lpstr>
      <vt:lpstr>Présentation PowerPoint</vt:lpstr>
      <vt:lpstr>15g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16pv</vt:lpstr>
      <vt:lpstr>16v</vt:lpstr>
      <vt:lpstr>Présentation PowerPoint</vt:lpstr>
      <vt:lpstr>Présentation PowerPoint</vt:lpstr>
      <vt:lpstr>Présentation PowerPoint</vt:lpstr>
      <vt:lpstr>Présentation PowerPoint</vt:lpstr>
      <vt:lpstr>16pm</vt:lpstr>
      <vt:lpstr>16m</vt:lpstr>
      <vt:lpstr>Présentation PowerPoint</vt:lpstr>
      <vt:lpstr>Présentation PowerPoint</vt:lpstr>
      <vt:lpstr>Paul, the servant of our Lord, Jesus Christ, called to be an apostle, appointed to the Gospel of God. </vt:lpstr>
      <vt:lpstr>16p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16c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16a</vt:lpstr>
      <vt:lpstr>Présentation PowerPoint</vt:lpstr>
      <vt:lpstr>Présentation PowerPoint</vt:lpstr>
      <vt:lpstr>Présentation PowerPoint</vt:lpstr>
      <vt:lpstr>Présentation PowerPoint</vt:lpstr>
      <vt:lpstr>THE SYNEXARIUM السنكسار LE SYNEXAIRE</vt:lpstr>
      <vt:lpstr>Présentation PowerPoint</vt:lpstr>
      <vt:lpstr>16pg</vt:lpstr>
      <vt:lpstr>16g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17pv</vt:lpstr>
      <vt:lpstr>17v</vt:lpstr>
      <vt:lpstr>Présentation PowerPoint</vt:lpstr>
      <vt:lpstr>Présentation PowerPoint</vt:lpstr>
      <vt:lpstr>Présentation PowerPoint</vt:lpstr>
      <vt:lpstr>17pm</vt:lpstr>
      <vt:lpstr>17m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17p</vt:lpstr>
      <vt:lpstr>Présentation PowerPoint</vt:lpstr>
      <vt:lpstr>Présentation PowerPoint</vt:lpstr>
      <vt:lpstr>Présentation PowerPoint</vt:lpstr>
      <vt:lpstr>Présentation PowerPoint</vt:lpstr>
      <vt:lpstr>Présentation PowerPoint</vt:lpstr>
      <vt:lpstr>17c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17a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17pg</vt:lpstr>
      <vt:lpstr>17g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18pv</vt:lpstr>
      <vt:lpstr>18v</vt:lpstr>
      <vt:lpstr>Présentation PowerPoint</vt:lpstr>
      <vt:lpstr>Présentation PowerPoint</vt:lpstr>
      <vt:lpstr>Présentation PowerPoint</vt:lpstr>
      <vt:lpstr>18pm</vt:lpstr>
      <vt:lpstr>18m</vt:lpstr>
      <vt:lpstr>Présentation PowerPoint</vt:lpstr>
      <vt:lpstr>Présentation PowerPoint</vt:lpstr>
      <vt:lpstr>Paul, the servant of our Lord, Jesus Christ, called to be an apostle, appointed to the Gospel of God. </vt:lpstr>
      <vt:lpstr>18p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18c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18pg</vt:lpstr>
      <vt:lpstr>18g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19pv</vt:lpstr>
      <vt:lpstr>19v</vt:lpstr>
      <vt:lpstr>Présentation PowerPoint</vt:lpstr>
      <vt:lpstr>Présentation PowerPoint</vt:lpstr>
      <vt:lpstr>Présentation PowerPoint</vt:lpstr>
      <vt:lpstr>Présentation PowerPoint</vt:lpstr>
      <vt:lpstr>Présentation PowerPoint</vt:lpstr>
      <vt:lpstr>19pm</vt:lpstr>
      <vt:lpstr>19m</vt:lpstr>
      <vt:lpstr>Présentation PowerPoint</vt:lpstr>
      <vt:lpstr>Présentation PowerPoint</vt:lpstr>
      <vt:lpstr>Présentation PowerPoint</vt:lpstr>
      <vt:lpstr>Paul, the servant of our Lord, Jesus Christ, called to be an apostle, appointed to the Gospel of God. </vt:lpstr>
      <vt:lpstr>19p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19c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19a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19pg</vt:lpstr>
      <vt:lpstr>19g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20pv</vt:lpstr>
      <vt:lpstr>20v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20pm</vt:lpstr>
      <vt:lpstr>20m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20a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20pg</vt:lpstr>
      <vt:lpstr>20g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21pv</vt:lpstr>
      <vt:lpstr>21v</vt:lpstr>
      <vt:lpstr>Présentation PowerPoint</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21c</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21a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21pg</vt:lpstr>
      <vt:lpstr>21g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22pv</vt:lpstr>
      <vt:lpstr>22v</vt:lpstr>
      <vt:lpstr>Présentation PowerPoint</vt:lpstr>
      <vt:lpstr>Présentation PowerPoint</vt:lpstr>
      <vt:lpstr>Présentation PowerPoint</vt:lpstr>
      <vt:lpstr>22pm</vt:lpstr>
      <vt:lpstr>22m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22a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22pg</vt:lpstr>
      <vt:lpstr>22g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23pv</vt:lpstr>
      <vt:lpstr>23v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23pm</vt:lpstr>
      <vt:lpstr>23m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23a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23pg</vt:lpstr>
      <vt:lpstr>23g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24pv</vt:lpstr>
      <vt:lpstr>24v</vt:lpstr>
      <vt:lpstr>Présentation PowerPoint</vt:lpstr>
      <vt:lpstr>Présentation PowerPoint</vt:lpstr>
      <vt:lpstr>Présentation PowerPoint</vt:lpstr>
      <vt:lpstr>Présentation PowerPoint</vt:lpstr>
      <vt:lpstr>Présentation PowerPoint</vt:lpstr>
      <vt:lpstr>24pm</vt:lpstr>
      <vt:lpstr>24m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24c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24a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24pg</vt:lpstr>
      <vt:lpstr>24g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25pv</vt:lpstr>
      <vt:lpstr>25v</vt:lpstr>
      <vt:lpstr>Présentation PowerPoint</vt:lpstr>
      <vt:lpstr>Présentation PowerPoint</vt:lpstr>
      <vt:lpstr>Présentation PowerPoint</vt:lpstr>
      <vt:lpstr>25pm</vt:lpstr>
      <vt:lpstr>25m</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25a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25pg</vt:lpstr>
      <vt:lpstr>25g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26pv</vt:lpstr>
      <vt:lpstr>26v</vt:lpstr>
      <vt:lpstr>Présentation PowerPoint</vt:lpstr>
      <vt:lpstr>Présentation PowerPoint</vt:lpstr>
      <vt:lpstr>Présentation PowerPoint</vt:lpstr>
      <vt:lpstr>Présentation PowerPoint</vt:lpstr>
      <vt:lpstr>26pm</vt:lpstr>
      <vt:lpstr>26m</vt:lpstr>
      <vt:lpstr>Présentation PowerPoint</vt:lpstr>
      <vt:lpstr>Présentation PowerPoint</vt:lpstr>
      <vt:lpstr>Présentation PowerPoint</vt:lpstr>
      <vt:lpstr>Paul, the servant of our Lord, Jesus Christ, called to be an apostle, appointed to the Gospel of God. </vt:lpstr>
      <vt:lpstr>26p</vt:lpstr>
      <vt:lpstr>Présentation PowerPoint</vt:lpstr>
      <vt:lpstr>Présentation PowerPoint</vt:lpstr>
      <vt:lpstr>Présentation PowerPoint</vt:lpstr>
      <vt:lpstr>Présentation PowerPoint</vt:lpstr>
      <vt:lpstr>Présentation PowerPoint</vt:lpstr>
      <vt:lpstr>26c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26a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26pg</vt:lpstr>
      <vt:lpstr>26g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27pv</vt:lpstr>
      <vt:lpstr>27v</vt:lpstr>
      <vt:lpstr>Présentation PowerPoint</vt:lpstr>
      <vt:lpstr>Présentation PowerPoint</vt:lpstr>
      <vt:lpstr>Présentation PowerPoint</vt:lpstr>
      <vt:lpstr>Présentation PowerPoint</vt:lpstr>
      <vt:lpstr>Présentation PowerPoint</vt:lpstr>
      <vt:lpstr>27pm</vt:lpstr>
      <vt:lpstr>27m</vt:lpstr>
      <vt:lpstr>Présentation PowerPoint</vt:lpstr>
      <vt:lpstr>Présentation PowerPoint</vt:lpstr>
      <vt:lpstr>Présentation PowerPoint</vt:lpstr>
      <vt:lpstr>Paul, the servant of our Lord, Jesus Christ, called to be an apostle, appointed to the Gospel of God. </vt:lpstr>
      <vt:lpstr>27p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27c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27a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27pg</vt:lpstr>
      <vt:lpstr>27g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28pv</vt:lpstr>
      <vt:lpstr>28v</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28pm</vt:lpstr>
      <vt:lpstr>28m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28p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28c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28a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28pg</vt:lpstr>
      <vt:lpstr>28g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29pv</vt:lpstr>
      <vt:lpstr>29v</vt:lpstr>
      <vt:lpstr>Présentation PowerPoint</vt:lpstr>
      <vt:lpstr>Présentation PowerPoint</vt:lpstr>
      <vt:lpstr>Présentation PowerPoint</vt:lpstr>
      <vt:lpstr>Présentation PowerPoint</vt:lpstr>
      <vt:lpstr>Présentation PowerPoint</vt:lpstr>
      <vt:lpstr>Présentation PowerPoint</vt:lpstr>
      <vt:lpstr>29pm</vt:lpstr>
      <vt:lpstr>29m</vt:lpstr>
      <vt:lpstr>Présentation PowerPoint</vt:lpstr>
      <vt:lpstr>Présentation PowerPoint</vt:lpstr>
      <vt:lpstr>Paul, the servant of our Lord, Jesus Christ, called to be an apostle, appointed to the Gospel of God. </vt:lpstr>
      <vt:lpstr>29p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29c</vt:lpstr>
      <vt:lpstr>Présentation PowerPoint</vt:lpstr>
      <vt:lpstr>Présentation PowerPoint</vt:lpstr>
      <vt:lpstr>Présentation PowerPoint</vt:lpstr>
      <vt:lpstr>Présentation PowerPoint</vt:lpstr>
      <vt:lpstr>The Acts of our fathers, the apostles, may their blessings be with us.  Amen.</vt:lpstr>
      <vt:lpstr>29a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29pg</vt:lpstr>
      <vt:lpstr>29g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30pv</vt:lpstr>
      <vt:lpstr>30v</vt:lpstr>
      <vt:lpstr>Présentation PowerPoint</vt:lpstr>
      <vt:lpstr>Présentation PowerPoint</vt:lpstr>
      <vt:lpstr>Présentation PowerPoint</vt:lpstr>
      <vt:lpstr>Présentation PowerPoint</vt:lpstr>
      <vt:lpstr>30pm</vt:lpstr>
      <vt:lpstr>30m</vt:lpstr>
      <vt:lpstr>Présentation PowerPoint</vt:lpstr>
      <vt:lpstr>Présentation PowerPoint</vt:lpstr>
      <vt:lpstr>Paul, the servant of our Lord, Jesus Christ, called to be an apostle, appointed to the Gospel of God. </vt:lpstr>
      <vt:lpstr>30p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30c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30a</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30pg</vt:lpstr>
      <vt:lpstr>30g</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872</cp:revision>
  <dcterms:created xsi:type="dcterms:W3CDTF">2007-08-10T17:48:37Z</dcterms:created>
  <dcterms:modified xsi:type="dcterms:W3CDTF">2021-02-24T17:19:13Z</dcterms:modified>
</cp:coreProperties>
</file>